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69" r:id="rId2"/>
    <p:sldMasterId id="2147483678" r:id="rId3"/>
    <p:sldMasterId id="2147483751" r:id="rId4"/>
  </p:sldMasterIdLst>
  <p:notesMasterIdLst>
    <p:notesMasterId r:id="rId38"/>
  </p:notesMasterIdLst>
  <p:handoutMasterIdLst>
    <p:handoutMasterId r:id="rId39"/>
  </p:handoutMasterIdLst>
  <p:sldIdLst>
    <p:sldId id="258" r:id="rId5"/>
    <p:sldId id="266" r:id="rId6"/>
    <p:sldId id="280" r:id="rId7"/>
    <p:sldId id="270" r:id="rId8"/>
    <p:sldId id="264" r:id="rId9"/>
    <p:sldId id="285" r:id="rId10"/>
    <p:sldId id="337" r:id="rId11"/>
    <p:sldId id="339" r:id="rId12"/>
    <p:sldId id="323" r:id="rId13"/>
    <p:sldId id="290" r:id="rId14"/>
    <p:sldId id="272" r:id="rId15"/>
    <p:sldId id="342" r:id="rId16"/>
    <p:sldId id="340" r:id="rId17"/>
    <p:sldId id="341" r:id="rId18"/>
    <p:sldId id="343" r:id="rId19"/>
    <p:sldId id="336" r:id="rId20"/>
    <p:sldId id="325" r:id="rId21"/>
    <p:sldId id="326" r:id="rId22"/>
    <p:sldId id="354" r:id="rId23"/>
    <p:sldId id="311" r:id="rId24"/>
    <p:sldId id="344" r:id="rId25"/>
    <p:sldId id="345" r:id="rId26"/>
    <p:sldId id="346" r:id="rId27"/>
    <p:sldId id="347" r:id="rId28"/>
    <p:sldId id="348" r:id="rId29"/>
    <p:sldId id="349" r:id="rId30"/>
    <p:sldId id="350" r:id="rId31"/>
    <p:sldId id="351" r:id="rId32"/>
    <p:sldId id="352" r:id="rId33"/>
    <p:sldId id="335" r:id="rId34"/>
    <p:sldId id="338" r:id="rId35"/>
    <p:sldId id="319" r:id="rId36"/>
    <p:sldId id="318" r:id="rId37"/>
  </p:sldIdLst>
  <p:sldSz cx="18286413" cy="10287000"/>
  <p:notesSz cx="6858000" cy="9144000"/>
  <p:photoAlbum/>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32E8FB-374E-4205-BEDC-DB02A0F9FBC4}">
          <p14:sldIdLst>
            <p14:sldId id="258"/>
            <p14:sldId id="266"/>
            <p14:sldId id="280"/>
            <p14:sldId id="270"/>
            <p14:sldId id="264"/>
            <p14:sldId id="285"/>
            <p14:sldId id="337"/>
            <p14:sldId id="339"/>
            <p14:sldId id="323"/>
            <p14:sldId id="290"/>
            <p14:sldId id="272"/>
            <p14:sldId id="342"/>
            <p14:sldId id="340"/>
            <p14:sldId id="341"/>
            <p14:sldId id="343"/>
          </p14:sldIdLst>
        </p14:section>
        <p14:section name="Untitled Section" id="{B30D6049-8D07-45C8-B7F2-9B84EB947088}">
          <p14:sldIdLst>
            <p14:sldId id="336"/>
            <p14:sldId id="325"/>
            <p14:sldId id="326"/>
            <p14:sldId id="354"/>
            <p14:sldId id="311"/>
            <p14:sldId id="344"/>
            <p14:sldId id="345"/>
            <p14:sldId id="346"/>
            <p14:sldId id="347"/>
            <p14:sldId id="348"/>
            <p14:sldId id="349"/>
            <p14:sldId id="350"/>
            <p14:sldId id="351"/>
            <p14:sldId id="352"/>
            <p14:sldId id="335"/>
            <p14:sldId id="338"/>
            <p14:sldId id="319"/>
            <p14:sldId id="318"/>
          </p14:sldIdLst>
        </p14:section>
      </p14:sectionLst>
    </p:ext>
    <p:ext uri="{EFAFB233-063F-42B5-8137-9DF3F51BA10A}">
      <p15:sldGuideLst xmlns:p15="http://schemas.microsoft.com/office/powerpoint/2012/main">
        <p15:guide id="1" orient="horz" pos="3467" userDrawn="1">
          <p15:clr>
            <a:srgbClr val="A4A3A4"/>
          </p15:clr>
        </p15:guide>
        <p15:guide id="2" pos="5737" userDrawn="1">
          <p15:clr>
            <a:srgbClr val="A4A3A4"/>
          </p15:clr>
        </p15:guide>
        <p15:guide id="3" orient="horz" pos="328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BBFF02"/>
    <a:srgbClr val="FF6600"/>
    <a:srgbClr val="993366"/>
    <a:srgbClr val="F8F8F8"/>
    <a:srgbClr val="99FF99"/>
    <a:srgbClr val="515151"/>
    <a:srgbClr val="FFFFFF"/>
    <a:srgbClr val="3F3F3F"/>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799" autoAdjust="0"/>
  </p:normalViewPr>
  <p:slideViewPr>
    <p:cSldViewPr snapToGrid="0" showGuides="1">
      <p:cViewPr varScale="1">
        <p:scale>
          <a:sx n="48" d="100"/>
          <a:sy n="48" d="100"/>
        </p:scale>
        <p:origin x="576" y="36"/>
      </p:cViewPr>
      <p:guideLst>
        <p:guide orient="horz" pos="3467"/>
        <p:guide pos="5737"/>
        <p:guide orient="horz" pos="3285"/>
      </p:guideLst>
    </p:cSldViewPr>
  </p:slideViewPr>
  <p:outlineViewPr>
    <p:cViewPr>
      <p:scale>
        <a:sx n="33" d="100"/>
        <a:sy n="33" d="100"/>
      </p:scale>
      <p:origin x="0" y="-7950"/>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6" d="100"/>
          <a:sy n="86" d="100"/>
        </p:scale>
        <p:origin x="-3846" y="-90"/>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048198-A268-4A2C-A520-FBB84E35C3C2}" type="datetimeFigureOut">
              <a:rPr kumimoji="1" lang="ja-JP" altLang="en-US" smtClean="0"/>
              <a:t>2020/1/7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783ACB-D9F9-4ADF-A7FC-E9E289D74451}" type="slidenum">
              <a:rPr kumimoji="1" lang="ja-JP" altLang="en-US" smtClean="0"/>
              <a:t>‹#›</a:t>
            </a:fld>
            <a:endParaRPr kumimoji="1" lang="ja-JP" altLang="en-US"/>
          </a:p>
        </p:txBody>
      </p:sp>
    </p:spTree>
    <p:extLst>
      <p:ext uri="{BB962C8B-B14F-4D97-AF65-F5344CB8AC3E}">
        <p14:creationId xmlns:p14="http://schemas.microsoft.com/office/powerpoint/2010/main" val="1926296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9912F2-0011-47BA-B0C8-0509829BA6FB}" type="datetimeFigureOut">
              <a:rPr kumimoji="1" lang="ja-JP" altLang="en-US" smtClean="0"/>
              <a:t>2020/1/7</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FB2B19-2213-4B06-9122-430E4115A3D2}" type="slidenum">
              <a:rPr kumimoji="1" lang="ja-JP" altLang="en-US" smtClean="0"/>
              <a:t>‹#›</a:t>
            </a:fld>
            <a:endParaRPr kumimoji="1" lang="ja-JP" altLang="en-US"/>
          </a:p>
        </p:txBody>
      </p:sp>
    </p:spTree>
    <p:extLst>
      <p:ext uri="{BB962C8B-B14F-4D97-AF65-F5344CB8AC3E}">
        <p14:creationId xmlns:p14="http://schemas.microsoft.com/office/powerpoint/2010/main" val="4826028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FB2B19-2213-4B06-9122-430E4115A3D2}" type="slidenum">
              <a:rPr kumimoji="1" lang="ja-JP" altLang="en-US" smtClean="0"/>
              <a:t>9</a:t>
            </a:fld>
            <a:endParaRPr kumimoji="1" lang="ja-JP" altLang="en-US"/>
          </a:p>
        </p:txBody>
      </p:sp>
    </p:spTree>
    <p:extLst>
      <p:ext uri="{BB962C8B-B14F-4D97-AF65-F5344CB8AC3E}">
        <p14:creationId xmlns:p14="http://schemas.microsoft.com/office/powerpoint/2010/main" val="1301993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正方形/長方形 8"/>
          <p:cNvSpPr/>
          <p:nvPr userDrawn="1"/>
        </p:nvSpPr>
        <p:spPr>
          <a:xfrm>
            <a:off x="0" y="3253290"/>
            <a:ext cx="18286413" cy="3870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a:xfrm>
            <a:off x="817281" y="4167362"/>
            <a:ext cx="16457772" cy="1440161"/>
          </a:xfrm>
          <a:prstGeom prst="rect">
            <a:avLst/>
          </a:prstGeom>
        </p:spPr>
        <p:txBody>
          <a:bodyPr anchor="b">
            <a:noAutofit/>
          </a:bodyPr>
          <a:lstStyle>
            <a:lvl1pPr algn="ctr">
              <a:defRPr sz="8000" kern="0" spc="2000" baseline="0">
                <a:solidFill>
                  <a:schemeClr val="bg1"/>
                </a:solidFill>
                <a:effectLst>
                  <a:outerShdw blurRad="50800" dist="38100" dir="2700000" algn="tl" rotWithShape="0">
                    <a:schemeClr val="tx1">
                      <a:alpha val="40000"/>
                    </a:schemeClr>
                  </a:outerShdw>
                </a:effectLst>
              </a:defRPr>
            </a:lvl1pPr>
          </a:lstStyle>
          <a:p>
            <a:r>
              <a:rPr kumimoji="1" lang="en-US" altLang="ja-JP" dirty="0" smtClean="0"/>
              <a:t>TITLE</a:t>
            </a:r>
            <a:endParaRPr kumimoji="1" lang="ja-JP" altLang="en-US" dirty="0"/>
          </a:p>
        </p:txBody>
      </p:sp>
      <p:sp>
        <p:nvSpPr>
          <p:cNvPr id="6" name="テキスト プレースホルダー 5"/>
          <p:cNvSpPr>
            <a:spLocks noGrp="1"/>
          </p:cNvSpPr>
          <p:nvPr>
            <p:ph type="body" sz="quarter" idx="12" hasCustomPrompt="1"/>
          </p:nvPr>
        </p:nvSpPr>
        <p:spPr>
          <a:xfrm>
            <a:off x="817281" y="5463507"/>
            <a:ext cx="16344898" cy="575841"/>
          </a:xfrm>
        </p:spPr>
        <p:txBody>
          <a:bodyPr>
            <a:noAutofit/>
          </a:bodyPr>
          <a:lstStyle>
            <a:lvl1pPr algn="ctr">
              <a:spcBef>
                <a:spcPts val="0"/>
              </a:spcBef>
              <a:defRPr sz="2800" spc="1000" baseline="0">
                <a:solidFill>
                  <a:schemeClr val="bg1"/>
                </a:solidFill>
                <a:effectLst>
                  <a:outerShdw blurRad="50800" dist="38100" dir="2700000" algn="tl" rotWithShape="0">
                    <a:schemeClr val="tx1">
                      <a:alpha val="40000"/>
                    </a:schemeClr>
                  </a:outerShdw>
                </a:effectLst>
              </a:defRPr>
            </a:lvl1pPr>
          </a:lstStyle>
          <a:p>
            <a:pPr lvl="0"/>
            <a:r>
              <a:rPr kumimoji="1" lang="en-US" altLang="ja-JP" dirty="0" smtClean="0"/>
              <a:t>DESCRIPTION GOES HERE</a:t>
            </a:r>
            <a:endParaRPr kumimoji="1" lang="ja-JP" altLang="en-US" dirty="0" smtClean="0"/>
          </a:p>
        </p:txBody>
      </p:sp>
      <p:sp>
        <p:nvSpPr>
          <p:cNvPr id="7" name="テキスト プレースホルダー 5"/>
          <p:cNvSpPr>
            <a:spLocks noGrp="1"/>
          </p:cNvSpPr>
          <p:nvPr>
            <p:ph type="body" sz="quarter" idx="13" hasCustomPrompt="1"/>
          </p:nvPr>
        </p:nvSpPr>
        <p:spPr>
          <a:xfrm>
            <a:off x="5254774" y="8364331"/>
            <a:ext cx="12313367" cy="1368152"/>
          </a:xfrm>
        </p:spPr>
        <p:txBody>
          <a:bodyPr anchor="b">
            <a:noAutofit/>
          </a:bodyPr>
          <a:lstStyle>
            <a:lvl1pPr algn="r">
              <a:spcBef>
                <a:spcPts val="0"/>
              </a:spcBef>
              <a:defRPr sz="6600" baseline="0">
                <a:solidFill>
                  <a:schemeClr val="bg1"/>
                </a:solidFill>
                <a:effectLst>
                  <a:outerShdw blurRad="50800" dist="38100" dir="2700000" algn="tl" rotWithShape="0">
                    <a:schemeClr val="tx1">
                      <a:alpha val="40000"/>
                    </a:schemeClr>
                  </a:outerShdw>
                </a:effectLst>
                <a:latin typeface="Reenie Beanie" panose="02000000000000000000" pitchFamily="2" charset="0"/>
              </a:defRPr>
            </a:lvl1pPr>
          </a:lstStyle>
          <a:p>
            <a:pPr lvl="0"/>
            <a:r>
              <a:rPr kumimoji="1" lang="en-US" altLang="ja-JP" dirty="0" smtClean="0"/>
              <a:t>Author or Presenter</a:t>
            </a:r>
            <a:endParaRPr kumimoji="1" lang="ja-JP" altLang="en-US" dirty="0" smtClean="0"/>
          </a:p>
        </p:txBody>
      </p:sp>
      <p:sp>
        <p:nvSpPr>
          <p:cNvPr id="12" name="テキスト プレースホルダー 5"/>
          <p:cNvSpPr>
            <a:spLocks noGrp="1"/>
          </p:cNvSpPr>
          <p:nvPr>
            <p:ph type="body" sz="quarter" idx="14" hasCustomPrompt="1"/>
          </p:nvPr>
        </p:nvSpPr>
        <p:spPr>
          <a:xfrm>
            <a:off x="5305770" y="9426891"/>
            <a:ext cx="12254227" cy="583047"/>
          </a:xfrm>
        </p:spPr>
        <p:txBody>
          <a:bodyPr anchor="b">
            <a:normAutofit/>
          </a:bodyPr>
          <a:lstStyle>
            <a:lvl1pPr algn="r">
              <a:spcBef>
                <a:spcPts val="0"/>
              </a:spcBef>
              <a:defRPr sz="2400" baseline="0">
                <a:solidFill>
                  <a:schemeClr val="bg1"/>
                </a:solidFill>
                <a:effectLst>
                  <a:outerShdw blurRad="50800" dist="38100" dir="2700000" algn="tl" rotWithShape="0">
                    <a:schemeClr val="tx1">
                      <a:alpha val="40000"/>
                    </a:schemeClr>
                  </a:outerShdw>
                </a:effectLst>
                <a:latin typeface="+mn-lt"/>
              </a:defRPr>
            </a:lvl1pPr>
          </a:lstStyle>
          <a:p>
            <a:pPr lvl="0"/>
            <a:r>
              <a:rPr kumimoji="1" lang="en-US" altLang="ja-JP" dirty="0" smtClean="0"/>
              <a:t>Sub information goes here</a:t>
            </a:r>
            <a:endParaRPr kumimoji="1" lang="ja-JP" altLang="en-US" dirty="0" smtClean="0"/>
          </a:p>
        </p:txBody>
      </p:sp>
    </p:spTree>
    <p:extLst>
      <p:ext uri="{BB962C8B-B14F-4D97-AF65-F5344CB8AC3E}">
        <p14:creationId xmlns:p14="http://schemas.microsoft.com/office/powerpoint/2010/main" val="136834056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16" presetClass="entr" presetSubtype="37"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500"/>
                                        <p:tgtEl>
                                          <p:spTgt spid="9"/>
                                        </p:tgtEl>
                                      </p:cBhvr>
                                    </p:animEffect>
                                  </p:childTnLst>
                                </p:cTn>
                              </p:par>
                            </p:childTnLst>
                          </p:cTn>
                        </p:par>
                        <p:par>
                          <p:cTn id="16" fill="hold">
                            <p:stCondLst>
                              <p:cond delay="950"/>
                            </p:stCondLst>
                            <p:childTnLst>
                              <p:par>
                                <p:cTn id="17" presetID="22" presetClass="entr" presetSubtype="8" fill="hold" grpId="0" nodeType="afterEffect">
                                  <p:stCondLst>
                                    <p:cond delay="500"/>
                                  </p:stCondLst>
                                  <p:iterate type="lt">
                                    <p:tmPct val="10000"/>
                                  </p:iterate>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6"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2" presetClass="entr" presetSubtype="8" fill="hold" nodeType="after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18" name="正方形/長方形 17"/>
          <p:cNvSpPr/>
          <p:nvPr userDrawn="1"/>
        </p:nvSpPr>
        <p:spPr>
          <a:xfrm>
            <a:off x="0" y="2668225"/>
            <a:ext cx="18286413" cy="58956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プレースホルダー 5"/>
          <p:cNvSpPr>
            <a:spLocks noGrp="1"/>
          </p:cNvSpPr>
          <p:nvPr>
            <p:ph type="body" sz="quarter" idx="13" hasCustomPrompt="1"/>
          </p:nvPr>
        </p:nvSpPr>
        <p:spPr>
          <a:xfrm>
            <a:off x="10628371" y="5215902"/>
            <a:ext cx="6745229" cy="3077948"/>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3" name="テキスト プレースホルダー 23"/>
          <p:cNvSpPr>
            <a:spLocks noGrp="1"/>
          </p:cNvSpPr>
          <p:nvPr>
            <p:ph type="body" sz="quarter" idx="28" hasCustomPrompt="1"/>
          </p:nvPr>
        </p:nvSpPr>
        <p:spPr>
          <a:xfrm rot="21232321">
            <a:off x="138901" y="5299317"/>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14" name="図プレースホルダー 8"/>
          <p:cNvSpPr>
            <a:spLocks noGrp="1"/>
          </p:cNvSpPr>
          <p:nvPr>
            <p:ph type="pic" sz="quarter" idx="29" hasCustomPrompt="1"/>
          </p:nvPr>
        </p:nvSpPr>
        <p:spPr>
          <a:xfrm rot="21232321">
            <a:off x="351845" y="5488298"/>
            <a:ext cx="4906663" cy="2486630"/>
          </a:xfrm>
        </p:spPr>
        <p:txBody>
          <a:bodyPr/>
          <a:lstStyle>
            <a:lvl1pPr>
              <a:defRPr/>
            </a:lvl1pPr>
          </a:lstStyle>
          <a:p>
            <a:r>
              <a:rPr kumimoji="1" lang="en-US" altLang="ja-JP" dirty="0" smtClean="0"/>
              <a:t>Add an image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テキスト プレースホルダー 23"/>
          <p:cNvSpPr>
            <a:spLocks noGrp="1"/>
          </p:cNvSpPr>
          <p:nvPr>
            <p:ph type="body" sz="quarter" idx="21" hasCustomPrompt="1"/>
          </p:nvPr>
        </p:nvSpPr>
        <p:spPr>
          <a:xfrm rot="21392017">
            <a:off x="900048" y="600081"/>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6" name="図プレースホルダー 8"/>
          <p:cNvSpPr>
            <a:spLocks noGrp="1"/>
          </p:cNvSpPr>
          <p:nvPr>
            <p:ph type="pic" sz="quarter" idx="20" hasCustomPrompt="1"/>
          </p:nvPr>
        </p:nvSpPr>
        <p:spPr>
          <a:xfrm rot="21392017">
            <a:off x="1112992" y="789062"/>
            <a:ext cx="4906663" cy="2486630"/>
          </a:xfrm>
        </p:spPr>
        <p:txBody>
          <a:bodyPr/>
          <a:lstStyle>
            <a:lvl1pPr>
              <a:defRPr/>
            </a:lvl1pPr>
          </a:lstStyle>
          <a:p>
            <a:r>
              <a:rPr kumimoji="1" lang="en-US" altLang="ja-JP" dirty="0" smtClean="0"/>
              <a:t>Add an image here</a:t>
            </a:r>
            <a:endParaRPr kumimoji="1" lang="ja-JP" altLang="en-US" dirty="0"/>
          </a:p>
        </p:txBody>
      </p:sp>
      <p:sp>
        <p:nvSpPr>
          <p:cNvPr id="7" name="テキスト プレースホルダー 23"/>
          <p:cNvSpPr>
            <a:spLocks noGrp="1"/>
          </p:cNvSpPr>
          <p:nvPr>
            <p:ph type="body" sz="quarter" idx="22" hasCustomPrompt="1"/>
          </p:nvPr>
        </p:nvSpPr>
        <p:spPr>
          <a:xfrm rot="586530">
            <a:off x="4605241" y="2292673"/>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8" name="図プレースホルダー 8"/>
          <p:cNvSpPr>
            <a:spLocks noGrp="1"/>
          </p:cNvSpPr>
          <p:nvPr>
            <p:ph type="pic" sz="quarter" idx="23" hasCustomPrompt="1"/>
          </p:nvPr>
        </p:nvSpPr>
        <p:spPr>
          <a:xfrm rot="586530">
            <a:off x="4818185" y="2481654"/>
            <a:ext cx="4906663" cy="2486630"/>
          </a:xfrm>
        </p:spPr>
        <p:txBody>
          <a:bodyPr/>
          <a:lstStyle>
            <a:lvl1pPr>
              <a:defRPr/>
            </a:lvl1pPr>
          </a:lstStyle>
          <a:p>
            <a:r>
              <a:rPr kumimoji="1" lang="en-US" altLang="ja-JP" dirty="0" smtClean="0"/>
              <a:t>Add an image here</a:t>
            </a:r>
            <a:endParaRPr kumimoji="1" lang="ja-JP" altLang="en-US" dirty="0"/>
          </a:p>
        </p:txBody>
      </p:sp>
      <p:sp>
        <p:nvSpPr>
          <p:cNvPr id="9" name="テキスト プレースホルダー 23"/>
          <p:cNvSpPr>
            <a:spLocks noGrp="1"/>
          </p:cNvSpPr>
          <p:nvPr>
            <p:ph type="body" sz="quarter" idx="24" hasCustomPrompt="1"/>
          </p:nvPr>
        </p:nvSpPr>
        <p:spPr>
          <a:xfrm rot="992453">
            <a:off x="1864595" y="3607255"/>
            <a:ext cx="5866796" cy="3151584"/>
          </a:xfrm>
          <a:blipFill>
            <a:blip r:embed="rId2"/>
            <a:stretch>
              <a:fillRect/>
            </a:stretch>
          </a:blipFill>
        </p:spPr>
        <p:txBody>
          <a:bodyPr/>
          <a:lstStyle/>
          <a:p>
            <a:pPr lvl="0"/>
            <a:r>
              <a:rPr kumimoji="1" lang="en-US" altLang="ja-JP" dirty="0" smtClean="0"/>
              <a:t> </a:t>
            </a:r>
            <a:endParaRPr kumimoji="1" lang="ja-JP" altLang="en-US" dirty="0"/>
          </a:p>
        </p:txBody>
      </p:sp>
      <p:sp>
        <p:nvSpPr>
          <p:cNvPr id="10" name="図プレースホルダー 8"/>
          <p:cNvSpPr>
            <a:spLocks noGrp="1"/>
          </p:cNvSpPr>
          <p:nvPr>
            <p:ph type="pic" sz="quarter" idx="25" hasCustomPrompt="1"/>
          </p:nvPr>
        </p:nvSpPr>
        <p:spPr>
          <a:xfrm rot="992453">
            <a:off x="2067379" y="3799209"/>
            <a:ext cx="5461228" cy="2767676"/>
          </a:xfrm>
        </p:spPr>
        <p:txBody>
          <a:bodyPr/>
          <a:lstStyle>
            <a:lvl1pPr>
              <a:defRPr/>
            </a:lvl1pPr>
          </a:lstStyle>
          <a:p>
            <a:r>
              <a:rPr kumimoji="1" lang="en-US" altLang="ja-JP" dirty="0" smtClean="0"/>
              <a:t>Add an image here</a:t>
            </a:r>
            <a:endParaRPr kumimoji="1" lang="ja-JP" altLang="en-US" dirty="0"/>
          </a:p>
        </p:txBody>
      </p:sp>
      <p:sp>
        <p:nvSpPr>
          <p:cNvPr id="11" name="テキスト プレースホルダー 23"/>
          <p:cNvSpPr>
            <a:spLocks noGrp="1"/>
          </p:cNvSpPr>
          <p:nvPr>
            <p:ph type="body" sz="quarter" idx="26" hasCustomPrompt="1"/>
          </p:nvPr>
        </p:nvSpPr>
        <p:spPr>
          <a:xfrm rot="21408216">
            <a:off x="4332815" y="6271778"/>
            <a:ext cx="5866796" cy="3151584"/>
          </a:xfrm>
          <a:blipFill>
            <a:blip r:embed="rId2"/>
            <a:stretch>
              <a:fillRect/>
            </a:stretch>
          </a:blipFill>
        </p:spPr>
        <p:txBody>
          <a:bodyPr/>
          <a:lstStyle/>
          <a:p>
            <a:pPr lvl="0"/>
            <a:r>
              <a:rPr kumimoji="1" lang="en-US" altLang="ja-JP" dirty="0" smtClean="0"/>
              <a:t> </a:t>
            </a:r>
            <a:endParaRPr kumimoji="1" lang="ja-JP" altLang="en-US" dirty="0"/>
          </a:p>
        </p:txBody>
      </p:sp>
      <p:sp>
        <p:nvSpPr>
          <p:cNvPr id="12" name="図プレースホルダー 8"/>
          <p:cNvSpPr>
            <a:spLocks noGrp="1"/>
          </p:cNvSpPr>
          <p:nvPr>
            <p:ph type="pic" sz="quarter" idx="27" hasCustomPrompt="1"/>
          </p:nvPr>
        </p:nvSpPr>
        <p:spPr>
          <a:xfrm rot="21408216">
            <a:off x="4535599" y="6463732"/>
            <a:ext cx="5461228" cy="2767676"/>
          </a:xfrm>
        </p:spPr>
        <p:txBody>
          <a:bodyPr/>
          <a:lstStyle>
            <a:lvl1pPr>
              <a:defRPr/>
            </a:lvl1pPr>
          </a:lstStyle>
          <a:p>
            <a:r>
              <a:rPr kumimoji="1" lang="en-US" altLang="ja-JP" dirty="0" smtClean="0"/>
              <a:t>Add an image here</a:t>
            </a:r>
            <a:endParaRPr kumimoji="1" lang="ja-JP" altLang="en-US" dirty="0"/>
          </a:p>
        </p:txBody>
      </p:sp>
      <p:pic>
        <p:nvPicPr>
          <p:cNvPr id="15" name="図 14"/>
          <p:cNvPicPr>
            <a:picLocks noChangeAspect="1"/>
          </p:cNvPicPr>
          <p:nvPr userDrawn="1"/>
        </p:nvPicPr>
        <p:blipFill rotWithShape="1">
          <a:blip r:embed="rId3">
            <a:extLst>
              <a:ext uri="{28A0092B-C50C-407E-A947-70E740481C1C}">
                <a14:useLocalDpi xmlns:a14="http://schemas.microsoft.com/office/drawing/2010/main" val="0"/>
              </a:ext>
            </a:extLst>
          </a:blip>
          <a:srcRect r="17886"/>
          <a:stretch/>
        </p:blipFill>
        <p:spPr>
          <a:xfrm>
            <a:off x="7565711" y="290892"/>
            <a:ext cx="10720702" cy="2011429"/>
          </a:xfrm>
          <a:prstGeom prst="rect">
            <a:avLst/>
          </a:prstGeom>
        </p:spPr>
      </p:pic>
      <p:sp>
        <p:nvSpPr>
          <p:cNvPr id="16" name="タイトル 1"/>
          <p:cNvSpPr>
            <a:spLocks noGrp="1"/>
          </p:cNvSpPr>
          <p:nvPr>
            <p:ph type="title" hasCustomPrompt="1"/>
          </p:nvPr>
        </p:nvSpPr>
        <p:spPr>
          <a:xfrm rot="21420000">
            <a:off x="7917704" y="965039"/>
            <a:ext cx="10097937" cy="856597"/>
          </a:xfrm>
          <a:prstGeom prst="rect">
            <a:avLst/>
          </a:prstGeom>
        </p:spPr>
        <p:txBody>
          <a:bodyPr anchor="b"/>
          <a:lstStyle>
            <a:lvl1pPr>
              <a:defRPr spc="1000" baseline="0">
                <a:solidFill>
                  <a:schemeClr val="tx1"/>
                </a:solidFill>
                <a:effectLst/>
              </a:defRPr>
            </a:lvl1pPr>
          </a:lstStyle>
          <a:p>
            <a:r>
              <a:rPr kumimoji="1" lang="en-US" altLang="ja-JP" dirty="0" smtClean="0"/>
              <a:t>TITLE GOES HERE</a:t>
            </a:r>
            <a:endParaRPr kumimoji="1" lang="ja-JP" altLang="en-US" dirty="0"/>
          </a:p>
        </p:txBody>
      </p:sp>
      <p:sp>
        <p:nvSpPr>
          <p:cNvPr id="20" name="テキスト プレースホルダー 5"/>
          <p:cNvSpPr>
            <a:spLocks noGrp="1"/>
          </p:cNvSpPr>
          <p:nvPr>
            <p:ph type="body" sz="quarter" idx="30" hasCustomPrompt="1"/>
          </p:nvPr>
        </p:nvSpPr>
        <p:spPr>
          <a:xfrm>
            <a:off x="10633892" y="2758235"/>
            <a:ext cx="6745229" cy="2384710"/>
          </a:xfrm>
          <a:noFill/>
        </p:spPr>
        <p:txBody>
          <a:bodyPr anchor="b">
            <a:noAutofit/>
          </a:bodyPr>
          <a:lstStyle>
            <a:lvl1pP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362334799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1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3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4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40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1+#ppt_w/2"/>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par>
                          <p:cTn id="45" fill="hold">
                            <p:stCondLst>
                              <p:cond delay="900"/>
                            </p:stCondLst>
                            <p:childTnLst>
                              <p:par>
                                <p:cTn id="46" presetID="2" presetClass="entr" presetSubtype="2" decel="100000" fill="hold" grpId="0" nodeType="afterEffect">
                                  <p:stCondLst>
                                    <p:cond delay="25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1+#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par>
                                <p:cTn id="50" presetID="2" presetClass="entr" presetSubtype="2" decel="100000" fill="hold" nodeType="withEffect">
                                  <p:stCondLst>
                                    <p:cond delay="2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1+#ppt_w/2"/>
                                          </p:val>
                                        </p:tav>
                                        <p:tav tm="100000">
                                          <p:val>
                                            <p:strVal val="#ppt_x"/>
                                          </p:val>
                                        </p:tav>
                                      </p:tavLst>
                                    </p:anim>
                                    <p:anim calcmode="lin" valueType="num">
                                      <p:cBhvr additive="base">
                                        <p:cTn id="53" dur="500" fill="hold"/>
                                        <p:tgtEl>
                                          <p:spTgt spid="15"/>
                                        </p:tgtEl>
                                        <p:attrNameLst>
                                          <p:attrName>ppt_y</p:attrName>
                                        </p:attrNameLst>
                                      </p:cBhvr>
                                      <p:tavLst>
                                        <p:tav tm="0">
                                          <p:val>
                                            <p:strVal val="#ppt_y"/>
                                          </p:val>
                                        </p:tav>
                                        <p:tav tm="100000">
                                          <p:val>
                                            <p:strVal val="#ppt_y"/>
                                          </p:val>
                                        </p:tav>
                                      </p:tavLst>
                                    </p:anim>
                                  </p:childTnLst>
                                </p:cTn>
                              </p:par>
                            </p:childTnLst>
                          </p:cTn>
                        </p:par>
                        <p:par>
                          <p:cTn id="54" fill="hold">
                            <p:stCondLst>
                              <p:cond delay="1650"/>
                            </p:stCondLst>
                            <p:childTnLst>
                              <p:par>
                                <p:cTn id="55" presetID="16" presetClass="entr" presetSubtype="37"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arn(outVertical)">
                                      <p:cBhvr>
                                        <p:cTn id="57" dur="500"/>
                                        <p:tgtEl>
                                          <p:spTgt spid="1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0">
                                            <p:txEl>
                                              <p:pRg st="0" end="0"/>
                                            </p:txEl>
                                          </p:spTgt>
                                        </p:tgtEl>
                                        <p:attrNameLst>
                                          <p:attrName>style.visibility</p:attrName>
                                        </p:attrNameLst>
                                      </p:cBhvr>
                                      <p:to>
                                        <p:strVal val="visible"/>
                                      </p:to>
                                    </p:set>
                                    <p:animEffect transition="in" filter="wipe(left)">
                                      <p:cBhvr>
                                        <p:cTn id="60" dur="500"/>
                                        <p:tgtEl>
                                          <p:spTgt spid="20">
                                            <p:txEl>
                                              <p:pRg st="0" end="0"/>
                                            </p:txEl>
                                          </p:spTgt>
                                        </p:tgtEl>
                                      </p:cBhvr>
                                    </p:animEffect>
                                  </p:childTnLst>
                                </p:cTn>
                              </p:par>
                              <p:par>
                                <p:cTn id="61" presetID="22" presetClass="entr" presetSubtype="8" fill="hold" grpId="0" nodeType="withEffect">
                                  <p:stCondLst>
                                    <p:cond delay="500"/>
                                  </p:stCondLst>
                                  <p:childTnLst>
                                    <p:set>
                                      <p:cBhvr>
                                        <p:cTn id="62" dur="1" fill="hold">
                                          <p:stCondLst>
                                            <p:cond delay="0"/>
                                          </p:stCondLst>
                                        </p:cTn>
                                        <p:tgtEl>
                                          <p:spTgt spid="19">
                                            <p:txEl>
                                              <p:pRg st="0" end="0"/>
                                            </p:txEl>
                                          </p:spTgt>
                                        </p:tgtEl>
                                        <p:attrNameLst>
                                          <p:attrName>style.visibility</p:attrName>
                                        </p:attrNameLst>
                                      </p:cBhvr>
                                      <p:to>
                                        <p:strVal val="visible"/>
                                      </p:to>
                                    </p:set>
                                    <p:animEffect transition="in" filter="wipe(left)">
                                      <p:cBhvr>
                                        <p:cTn id="63"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build="p">
        <p:tmplLst>
          <p:tmpl lvl="1">
            <p:tnLst>
              <p:par>
                <p:cTn presetID="22" presetClass="entr" presetSubtype="8"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13" grpId="0" animBg="1">
        <p:tmplLst>
          <p:tmpl>
            <p:tnLst>
              <p:par>
                <p:cTn presetID="2" presetClass="entr" presetSubtype="12" decel="10000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5" grpId="0" animBg="1">
        <p:tmplLst>
          <p:tmpl>
            <p:tnLst>
              <p:par>
                <p:cTn presetID="2" presetClass="entr" presetSubtype="9"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bldP spid="7" grpId="0" animBg="1">
        <p:tmplLst>
          <p:tmpl>
            <p:tnLst>
              <p:par>
                <p:cTn presetID="2" presetClass="entr" presetSubtype="3"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p:bldP spid="9" grpId="0" animBg="1">
        <p:tmplLst>
          <p:tmpl>
            <p:tnLst>
              <p:par>
                <p:cTn presetID="2" presetClass="entr" presetSubtype="8" decel="10000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animBg="1">
        <p:tmplLst>
          <p:tmpl>
            <p:tnLst>
              <p:par>
                <p:cTn presetID="2" presetClass="entr" presetSubtype="6" decel="10000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6" grpId="0"/>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s and Text 2">
    <p:spTree>
      <p:nvGrpSpPr>
        <p:cNvPr id="1" name=""/>
        <p:cNvGrpSpPr/>
        <p:nvPr/>
      </p:nvGrpSpPr>
      <p:grpSpPr>
        <a:xfrm>
          <a:off x="0" y="0"/>
          <a:ext cx="0" cy="0"/>
          <a:chOff x="0" y="0"/>
          <a:chExt cx="0" cy="0"/>
        </a:xfrm>
      </p:grpSpPr>
      <p:sp>
        <p:nvSpPr>
          <p:cNvPr id="7" name="正方形/長方形 6"/>
          <p:cNvSpPr/>
          <p:nvPr userDrawn="1"/>
        </p:nvSpPr>
        <p:spPr>
          <a:xfrm>
            <a:off x="0" y="6581987"/>
            <a:ext cx="18286413" cy="29671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プレースホルダー 23"/>
          <p:cNvSpPr>
            <a:spLocks noGrp="1"/>
          </p:cNvSpPr>
          <p:nvPr>
            <p:ph type="body" sz="quarter" idx="26" hasCustomPrompt="1"/>
          </p:nvPr>
        </p:nvSpPr>
        <p:spPr>
          <a:xfrm rot="21408216">
            <a:off x="11559287" y="309353"/>
            <a:ext cx="6356474" cy="3414634"/>
          </a:xfrm>
          <a:blipFill>
            <a:blip r:embed="rId2"/>
            <a:stretch>
              <a:fillRect/>
            </a:stretch>
          </a:blipFill>
        </p:spPr>
        <p:txBody>
          <a:bodyPr/>
          <a:lstStyle/>
          <a:p>
            <a:pPr lvl="0"/>
            <a:r>
              <a:rPr kumimoji="1" lang="en-US" altLang="ja-JP" dirty="0" smtClean="0"/>
              <a:t> </a:t>
            </a:r>
            <a:endParaRPr kumimoji="1" lang="ja-JP" altLang="en-US" dirty="0"/>
          </a:p>
        </p:txBody>
      </p:sp>
      <p:sp>
        <p:nvSpPr>
          <p:cNvPr id="17" name="図プレースホルダー 8"/>
          <p:cNvSpPr>
            <a:spLocks noGrp="1"/>
          </p:cNvSpPr>
          <p:nvPr>
            <p:ph type="pic" sz="quarter" idx="27" hasCustomPrompt="1"/>
          </p:nvPr>
        </p:nvSpPr>
        <p:spPr>
          <a:xfrm rot="21408216">
            <a:off x="11778997" y="517329"/>
            <a:ext cx="5917055" cy="2998683"/>
          </a:xfrm>
        </p:spPr>
        <p:txBody>
          <a:bodyPr/>
          <a:lstStyle>
            <a:lvl1pPr>
              <a:defRPr/>
            </a:lvl1pPr>
          </a:lstStyle>
          <a:p>
            <a:r>
              <a:rPr kumimoji="1" lang="en-US" altLang="ja-JP" dirty="0" smtClean="0"/>
              <a:t>Add an image here</a:t>
            </a:r>
            <a:endParaRPr kumimoji="1" lang="ja-JP" altLang="en-US" dirty="0"/>
          </a:p>
        </p:txBody>
      </p:sp>
      <p:sp>
        <p:nvSpPr>
          <p:cNvPr id="2" name="タイトル 1"/>
          <p:cNvSpPr>
            <a:spLocks noGrp="1"/>
          </p:cNvSpPr>
          <p:nvPr>
            <p:ph type="title" hasCustomPrompt="1"/>
          </p:nvPr>
        </p:nvSpPr>
        <p:spPr>
          <a:xfrm>
            <a:off x="913606" y="6869289"/>
            <a:ext cx="16457613" cy="1433407"/>
          </a:xfrm>
          <a:prstGeom prst="rect">
            <a:avLst/>
          </a:prstGeom>
        </p:spPr>
        <p:txBody>
          <a:bodyPr anchor="ctr"/>
          <a:lstStyle>
            <a:lvl1pPr algn="ctr">
              <a:defRPr sz="8800" spc="1000" baseline="0">
                <a:effectLst>
                  <a:outerShdw blurRad="50800" dist="25400" dir="2700000" algn="tl" rotWithShape="0">
                    <a:schemeClr val="tx1">
                      <a:alpha val="75000"/>
                    </a:schemeClr>
                  </a:outerShdw>
                </a:effectLst>
              </a:defRPr>
            </a:lvl1pPr>
          </a:lstStyle>
          <a:p>
            <a:r>
              <a:rPr kumimoji="1" lang="en-US" altLang="ja-JP" dirty="0" smtClean="0"/>
              <a:t>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1447351" y="8103334"/>
            <a:ext cx="15926249" cy="1136320"/>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8" name="テキスト プレースホルダー 23"/>
          <p:cNvSpPr>
            <a:spLocks noGrp="1"/>
          </p:cNvSpPr>
          <p:nvPr>
            <p:ph type="body" sz="quarter" idx="28" hasCustomPrompt="1"/>
          </p:nvPr>
        </p:nvSpPr>
        <p:spPr>
          <a:xfrm rot="21232321">
            <a:off x="9961217" y="2922150"/>
            <a:ext cx="6639926" cy="3566902"/>
          </a:xfrm>
          <a:blipFill>
            <a:blip r:embed="rId2"/>
            <a:stretch>
              <a:fillRect/>
            </a:stretch>
          </a:blipFill>
        </p:spPr>
        <p:txBody>
          <a:bodyPr/>
          <a:lstStyle/>
          <a:p>
            <a:pPr lvl="0"/>
            <a:r>
              <a:rPr kumimoji="1" lang="en-US" altLang="ja-JP" dirty="0" smtClean="0"/>
              <a:t> </a:t>
            </a:r>
            <a:endParaRPr kumimoji="1" lang="ja-JP" altLang="en-US" dirty="0"/>
          </a:p>
        </p:txBody>
      </p:sp>
      <p:sp>
        <p:nvSpPr>
          <p:cNvPr id="9" name="図プレースホルダー 8"/>
          <p:cNvSpPr>
            <a:spLocks noGrp="1"/>
          </p:cNvSpPr>
          <p:nvPr>
            <p:ph type="pic" sz="quarter" idx="29" hasCustomPrompt="1"/>
          </p:nvPr>
        </p:nvSpPr>
        <p:spPr>
          <a:xfrm rot="21232321">
            <a:off x="10185962" y="3146376"/>
            <a:ext cx="6190436" cy="3118451"/>
          </a:xfrm>
        </p:spPr>
        <p:txBody>
          <a:bodyPr/>
          <a:lstStyle>
            <a:lvl1pPr>
              <a:defRPr/>
            </a:lvl1pPr>
          </a:lstStyle>
          <a:p>
            <a:r>
              <a:rPr kumimoji="1" lang="en-US" altLang="ja-JP" dirty="0" smtClean="0"/>
              <a:t>Add an image here</a:t>
            </a:r>
            <a:endParaRPr kumimoji="1" lang="ja-JP" altLang="en-US" dirty="0"/>
          </a:p>
        </p:txBody>
      </p:sp>
      <p:sp>
        <p:nvSpPr>
          <p:cNvPr id="10" name="テキスト プレースホルダー 23"/>
          <p:cNvSpPr>
            <a:spLocks noGrp="1"/>
          </p:cNvSpPr>
          <p:nvPr>
            <p:ph type="body" sz="quarter" idx="21" hasCustomPrompt="1"/>
          </p:nvPr>
        </p:nvSpPr>
        <p:spPr>
          <a:xfrm rot="21392017">
            <a:off x="88006" y="518988"/>
            <a:ext cx="5524241" cy="2967567"/>
          </a:xfrm>
          <a:blipFill>
            <a:blip r:embed="rId2"/>
            <a:stretch>
              <a:fillRect/>
            </a:stretch>
          </a:blipFill>
        </p:spPr>
        <p:txBody>
          <a:bodyPr/>
          <a:lstStyle/>
          <a:p>
            <a:pPr lvl="0"/>
            <a:r>
              <a:rPr kumimoji="1" lang="en-US" altLang="ja-JP" dirty="0" smtClean="0"/>
              <a:t> </a:t>
            </a:r>
            <a:endParaRPr kumimoji="1" lang="ja-JP" altLang="en-US" dirty="0"/>
          </a:p>
        </p:txBody>
      </p:sp>
      <p:sp>
        <p:nvSpPr>
          <p:cNvPr id="11" name="図プレースホルダー 8"/>
          <p:cNvSpPr>
            <a:spLocks noGrp="1"/>
          </p:cNvSpPr>
          <p:nvPr>
            <p:ph type="pic" sz="quarter" idx="20" hasCustomPrompt="1"/>
          </p:nvPr>
        </p:nvSpPr>
        <p:spPr>
          <a:xfrm rot="21392017">
            <a:off x="308605" y="714763"/>
            <a:ext cx="5083043" cy="2576017"/>
          </a:xfrm>
        </p:spPr>
        <p:txBody>
          <a:bodyPr/>
          <a:lstStyle>
            <a:lvl1pPr>
              <a:defRPr/>
            </a:lvl1pPr>
          </a:lstStyle>
          <a:p>
            <a:r>
              <a:rPr kumimoji="1" lang="en-US" altLang="ja-JP" dirty="0" smtClean="0"/>
              <a:t>Add an image here</a:t>
            </a:r>
            <a:endParaRPr kumimoji="1" lang="ja-JP" altLang="en-US" dirty="0"/>
          </a:p>
        </p:txBody>
      </p:sp>
      <p:sp>
        <p:nvSpPr>
          <p:cNvPr id="12" name="テキスト プレースホルダー 23"/>
          <p:cNvSpPr>
            <a:spLocks noGrp="1"/>
          </p:cNvSpPr>
          <p:nvPr>
            <p:ph type="body" sz="quarter" idx="22" hasCustomPrompt="1"/>
          </p:nvPr>
        </p:nvSpPr>
        <p:spPr>
          <a:xfrm rot="586530">
            <a:off x="1644336" y="2626210"/>
            <a:ext cx="6716821" cy="3608209"/>
          </a:xfrm>
          <a:blipFill>
            <a:blip r:embed="rId2"/>
            <a:stretch>
              <a:fillRect/>
            </a:stretch>
          </a:blipFill>
        </p:spPr>
        <p:txBody>
          <a:bodyPr/>
          <a:lstStyle/>
          <a:p>
            <a:pPr lvl="0"/>
            <a:r>
              <a:rPr kumimoji="1" lang="en-US" altLang="ja-JP" dirty="0" smtClean="0"/>
              <a:t> </a:t>
            </a:r>
            <a:endParaRPr kumimoji="1" lang="ja-JP" altLang="en-US" dirty="0"/>
          </a:p>
        </p:txBody>
      </p:sp>
      <p:sp>
        <p:nvSpPr>
          <p:cNvPr id="13" name="図プレースホルダー 8"/>
          <p:cNvSpPr>
            <a:spLocks noGrp="1"/>
          </p:cNvSpPr>
          <p:nvPr>
            <p:ph type="pic" sz="quarter" idx="23" hasCustomPrompt="1"/>
          </p:nvPr>
        </p:nvSpPr>
        <p:spPr>
          <a:xfrm rot="586530">
            <a:off x="1858877" y="2828972"/>
            <a:ext cx="6287738" cy="3202685"/>
          </a:xfrm>
        </p:spPr>
        <p:txBody>
          <a:bodyPr/>
          <a:lstStyle>
            <a:lvl1pPr>
              <a:defRPr/>
            </a:lvl1pPr>
          </a:lstStyle>
          <a:p>
            <a:r>
              <a:rPr kumimoji="1" lang="en-US" altLang="ja-JP" dirty="0" smtClean="0"/>
              <a:t>Add an image here</a:t>
            </a:r>
            <a:endParaRPr kumimoji="1" lang="ja-JP" altLang="en-US" dirty="0"/>
          </a:p>
        </p:txBody>
      </p:sp>
      <p:sp>
        <p:nvSpPr>
          <p:cNvPr id="14" name="テキスト プレースホルダー 23"/>
          <p:cNvSpPr>
            <a:spLocks noGrp="1"/>
          </p:cNvSpPr>
          <p:nvPr>
            <p:ph type="body" sz="quarter" idx="24" hasCustomPrompt="1"/>
          </p:nvPr>
        </p:nvSpPr>
        <p:spPr>
          <a:xfrm rot="465092">
            <a:off x="5132673" y="646211"/>
            <a:ext cx="7032731" cy="3777913"/>
          </a:xfrm>
          <a:blipFill>
            <a:blip r:embed="rId2"/>
            <a:stretch>
              <a:fillRect/>
            </a:stretch>
          </a:blipFill>
        </p:spPr>
        <p:txBody>
          <a:bodyPr/>
          <a:lstStyle/>
          <a:p>
            <a:pPr lvl="0"/>
            <a:r>
              <a:rPr kumimoji="1" lang="en-US" altLang="ja-JP" dirty="0" smtClean="0"/>
              <a:t> </a:t>
            </a:r>
            <a:endParaRPr kumimoji="1" lang="ja-JP" altLang="en-US" dirty="0"/>
          </a:p>
        </p:txBody>
      </p:sp>
      <p:sp>
        <p:nvSpPr>
          <p:cNvPr id="15" name="図プレースホルダー 8"/>
          <p:cNvSpPr>
            <a:spLocks noGrp="1"/>
          </p:cNvSpPr>
          <p:nvPr>
            <p:ph type="pic" sz="quarter" idx="25" hasCustomPrompt="1"/>
          </p:nvPr>
        </p:nvSpPr>
        <p:spPr>
          <a:xfrm rot="465092">
            <a:off x="5354067" y="865320"/>
            <a:ext cx="6589942" cy="3339694"/>
          </a:xfrm>
        </p:spPr>
        <p:txBody>
          <a:bodyPr/>
          <a:lstStyle>
            <a:lvl1pPr>
              <a:defRPr/>
            </a:lvl1pPr>
          </a:lstStyle>
          <a:p>
            <a:r>
              <a:rPr kumimoji="1" lang="en-US" altLang="ja-JP" dirty="0" smtClean="0"/>
              <a:t>Add an image here</a:t>
            </a:r>
            <a:endParaRPr kumimoji="1" lang="ja-JP" altLang="en-US" dirty="0"/>
          </a:p>
        </p:txBody>
      </p:sp>
    </p:spTree>
    <p:extLst>
      <p:ext uri="{BB962C8B-B14F-4D97-AF65-F5344CB8AC3E}">
        <p14:creationId xmlns:p14="http://schemas.microsoft.com/office/powerpoint/2010/main" val="114741870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6" decel="10000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3" decel="100000" fill="hold" grpId="0" nodeType="withEffect">
                                  <p:stCondLst>
                                    <p:cond delay="75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75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100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100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par>
                          <p:cTn id="45" fill="hold">
                            <p:stCondLst>
                              <p:cond delay="1500"/>
                            </p:stCondLst>
                            <p:childTnLst>
                              <p:par>
                                <p:cTn id="46" presetID="16" presetClass="entr" presetSubtype="37" fill="hold" grpId="0" nodeType="afterEffect">
                                  <p:stCondLst>
                                    <p:cond delay="500"/>
                                  </p:stCondLst>
                                  <p:childTnLst>
                                    <p:set>
                                      <p:cBhvr>
                                        <p:cTn id="47" dur="1" fill="hold">
                                          <p:stCondLst>
                                            <p:cond delay="0"/>
                                          </p:stCondLst>
                                        </p:cTn>
                                        <p:tgtEl>
                                          <p:spTgt spid="7"/>
                                        </p:tgtEl>
                                        <p:attrNameLst>
                                          <p:attrName>style.visibility</p:attrName>
                                        </p:attrNameLst>
                                      </p:cBhvr>
                                      <p:to>
                                        <p:strVal val="visible"/>
                                      </p:to>
                                    </p:set>
                                    <p:animEffect transition="in" filter="barn(outVertical)">
                                      <p:cBhvr>
                                        <p:cTn id="48" dur="500"/>
                                        <p:tgtEl>
                                          <p:spTgt spid="7"/>
                                        </p:tgtEl>
                                      </p:cBhvr>
                                    </p:animEffect>
                                  </p:childTnLst>
                                </p:cTn>
                              </p:par>
                            </p:childTnLst>
                          </p:cTn>
                        </p:par>
                        <p:par>
                          <p:cTn id="49" fill="hold">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left)">
                                      <p:cBhvr>
                                        <p:cTn id="52" dur="500"/>
                                        <p:tgtEl>
                                          <p:spTgt spid="2"/>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tmplLst>
          <p:tmpl>
            <p:tnLst>
              <p:par>
                <p:cTn presetID="2" presetClass="entr" presetSubtype="12" decel="10000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bldP spid="2" grpId="0"/>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animBg="1">
        <p:tmplLst>
          <p:tmpl>
            <p:tnLst>
              <p:par>
                <p:cTn presetID="2" presetClass="entr" presetSubtype="3" decel="100000" fill="hold" nodeType="withEffect">
                  <p:stCondLst>
                    <p:cond delay="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0-#ppt_h/2"/>
                          </p:val>
                        </p:tav>
                        <p:tav tm="100000">
                          <p:val>
                            <p:strVal val="#ppt_y"/>
                          </p:val>
                        </p:tav>
                      </p:tavLst>
                    </p:anim>
                  </p:childTnLst>
                </p:cTn>
              </p:par>
            </p:tnLst>
          </p:tmpl>
        </p:tmplLst>
      </p:bldP>
      <p:bldP spid="11" grpId="0"/>
      <p:bldP spid="12" grpId="0" animBg="1">
        <p:tmplLst>
          <p:tmpl>
            <p:tnLst>
              <p:par>
                <p:cTn presetID="2" presetClass="entr" presetSubtype="9"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p:bldP spid="14" grpId="0" animBg="1">
        <p:tmplLst>
          <p:tmpl>
            <p:tnLst>
              <p:par>
                <p:cTn presetID="2" presetClass="entr" presetSubtype="6"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Mobile">
    <p:spTree>
      <p:nvGrpSpPr>
        <p:cNvPr id="1" name=""/>
        <p:cNvGrpSpPr/>
        <p:nvPr/>
      </p:nvGrpSpPr>
      <p:grpSpPr>
        <a:xfrm>
          <a:off x="0" y="0"/>
          <a:ext cx="0" cy="0"/>
          <a:chOff x="0" y="0"/>
          <a:chExt cx="0" cy="0"/>
        </a:xfrm>
      </p:grpSpPr>
      <p:sp>
        <p:nvSpPr>
          <p:cNvPr id="14" name="正方形/長方形 13"/>
          <p:cNvSpPr/>
          <p:nvPr userDrawn="1"/>
        </p:nvSpPr>
        <p:spPr>
          <a:xfrm>
            <a:off x="0" y="4738455"/>
            <a:ext cx="18286413" cy="351039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p:cNvPicPr>
            <a:picLocks noChangeAspect="1"/>
          </p:cNvPicPr>
          <p:nvPr userDrawn="1"/>
        </p:nvPicPr>
        <p:blipFill rotWithShape="1">
          <a:blip r:embed="rId2">
            <a:extLst>
              <a:ext uri="{28A0092B-C50C-407E-A947-70E740481C1C}">
                <a14:useLocalDpi xmlns:a14="http://schemas.microsoft.com/office/drawing/2010/main" val="0"/>
              </a:ext>
            </a:extLst>
          </a:blip>
          <a:srcRect r="7863"/>
          <a:stretch/>
        </p:blipFill>
        <p:spPr>
          <a:xfrm>
            <a:off x="6257085" y="2653497"/>
            <a:ext cx="12029330" cy="2011429"/>
          </a:xfrm>
          <a:prstGeom prst="rect">
            <a:avLst/>
          </a:prstGeom>
        </p:spPr>
      </p:pic>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403395">
            <a:off x="1809687" y="793966"/>
            <a:ext cx="4276222" cy="8867901"/>
          </a:xfrm>
          <a:prstGeom prst="rect">
            <a:avLst/>
          </a:prstGeom>
          <a:effectLst>
            <a:outerShdw blurRad="50800" dist="38100" dir="2700000" algn="tl" rotWithShape="0">
              <a:prstClr val="black">
                <a:alpha val="40000"/>
              </a:prstClr>
            </a:outerShdw>
          </a:effectLst>
        </p:spPr>
      </p:pic>
      <p:sp>
        <p:nvSpPr>
          <p:cNvPr id="8" name="図プレースホルダー 4"/>
          <p:cNvSpPr>
            <a:spLocks noGrp="1"/>
          </p:cNvSpPr>
          <p:nvPr>
            <p:ph type="pic" sz="quarter" idx="12" hasCustomPrompt="1"/>
          </p:nvPr>
        </p:nvSpPr>
        <p:spPr>
          <a:xfrm rot="21403395">
            <a:off x="2074879" y="1888337"/>
            <a:ext cx="3756988" cy="6675057"/>
          </a:xfrm>
        </p:spPr>
        <p:txBody>
          <a:bodyPr>
            <a:normAutofit/>
          </a:bodyPr>
          <a:lstStyle>
            <a:lvl1pPr>
              <a:defRPr sz="2000">
                <a:solidFill>
                  <a:schemeClr val="tx1"/>
                </a:solidFill>
              </a:defRPr>
            </a:lvl1pPr>
          </a:lstStyle>
          <a:p>
            <a:r>
              <a:rPr kumimoji="1" lang="en-US" altLang="ja-JP" dirty="0" smtClean="0"/>
              <a:t>Add an image</a:t>
            </a:r>
            <a:endParaRPr kumimoji="1" lang="ja-JP" altLang="en-US" dirty="0"/>
          </a:p>
        </p:txBody>
      </p:sp>
      <p:sp>
        <p:nvSpPr>
          <p:cNvPr id="9" name="タイトル 1"/>
          <p:cNvSpPr>
            <a:spLocks noGrp="1"/>
          </p:cNvSpPr>
          <p:nvPr>
            <p:ph type="title" hasCustomPrompt="1"/>
          </p:nvPr>
        </p:nvSpPr>
        <p:spPr>
          <a:xfrm rot="21420000">
            <a:off x="6608903" y="3320955"/>
            <a:ext cx="10353563" cy="856597"/>
          </a:xfrm>
          <a:prstGeom prst="rect">
            <a:avLst/>
          </a:prstGeom>
        </p:spPr>
        <p:txBody>
          <a:bodyPr anchor="b"/>
          <a:lstStyle>
            <a:lvl1pPr>
              <a:defRPr spc="1000" baseline="0">
                <a:solidFill>
                  <a:schemeClr val="tx1"/>
                </a:solidFill>
                <a:effectLst/>
              </a:defRPr>
            </a:lvl1pPr>
          </a:lstStyle>
          <a:p>
            <a:r>
              <a:rPr kumimoji="1" lang="en-US" altLang="ja-JP" dirty="0" smtClean="0"/>
              <a:t>TITLE GOES HERE</a:t>
            </a:r>
            <a:endParaRPr kumimoji="1" lang="ja-JP" altLang="en-US" dirty="0"/>
          </a:p>
        </p:txBody>
      </p:sp>
      <p:sp>
        <p:nvSpPr>
          <p:cNvPr id="10" name="テキスト プレースホルダー 5"/>
          <p:cNvSpPr>
            <a:spLocks noGrp="1"/>
          </p:cNvSpPr>
          <p:nvPr>
            <p:ph type="body" sz="quarter" idx="13" hasCustomPrompt="1"/>
          </p:nvPr>
        </p:nvSpPr>
        <p:spPr>
          <a:xfrm>
            <a:off x="6971803" y="4945872"/>
            <a:ext cx="10401797" cy="3077948"/>
          </a:xfrm>
          <a:noFill/>
        </p:spPr>
        <p:txBody>
          <a:bodyPr anchor="ctr">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188011274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decel="100000" fill="hold" grpId="0" nodeType="afterEffect">
                                  <p:stCondLst>
                                    <p:cond delay="25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1+#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25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wipe(left)">
                                      <p:cBhvr>
                                        <p:cTn id="24" dur="500"/>
                                        <p:tgtEl>
                                          <p:spTgt spid="10">
                                            <p:txEl>
                                              <p:pRg st="0" end="0"/>
                                            </p:txEl>
                                          </p:spTgt>
                                        </p:tgtEl>
                                      </p:cBhvr>
                                    </p:animEffect>
                                  </p:childTnLst>
                                </p:cTn>
                              </p:par>
                              <p:par>
                                <p:cTn id="25" presetID="16" presetClass="entr" presetSubtype="37"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out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P spid="9" grpId="0"/>
      <p:bldP spid="10" grpId="0" build="p">
        <p:tmplLst>
          <p:tmpl lvl="1">
            <p:tnLst>
              <p:par>
                <p:cTn presetID="22" presetClass="entr" presetSubtype="8"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Mobiles">
    <p:spTree>
      <p:nvGrpSpPr>
        <p:cNvPr id="1" name=""/>
        <p:cNvGrpSpPr/>
        <p:nvPr/>
      </p:nvGrpSpPr>
      <p:grpSpPr>
        <a:xfrm>
          <a:off x="0" y="0"/>
          <a:ext cx="0" cy="0"/>
          <a:chOff x="0" y="0"/>
          <a:chExt cx="0" cy="0"/>
        </a:xfrm>
      </p:grpSpPr>
      <p:sp>
        <p:nvSpPr>
          <p:cNvPr id="14" name="正方形/長方形 13"/>
          <p:cNvSpPr/>
          <p:nvPr userDrawn="1"/>
        </p:nvSpPr>
        <p:spPr>
          <a:xfrm>
            <a:off x="0" y="3428722"/>
            <a:ext cx="18286413" cy="49723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0000">
            <a:off x="3647691" y="1021636"/>
            <a:ext cx="5828396" cy="8240945"/>
          </a:xfrm>
          <a:prstGeom prst="rect">
            <a:avLst/>
          </a:prstGeom>
          <a:effectLst>
            <a:outerShdw blurRad="177800" dist="127000" dir="2700000" algn="tl" rotWithShape="0">
              <a:prstClr val="black">
                <a:alpha val="40000"/>
              </a:prstClr>
            </a:outerShdw>
          </a:effectLst>
        </p:spPr>
      </p:pic>
      <p:sp>
        <p:nvSpPr>
          <p:cNvPr id="6" name="図プレースホルダー 5"/>
          <p:cNvSpPr>
            <a:spLocks noGrp="1"/>
          </p:cNvSpPr>
          <p:nvPr>
            <p:ph type="pic" sz="quarter" idx="14" hasCustomPrompt="1"/>
          </p:nvPr>
        </p:nvSpPr>
        <p:spPr>
          <a:xfrm rot="-180000">
            <a:off x="4015206" y="1766192"/>
            <a:ext cx="5097180" cy="6771209"/>
          </a:xfrm>
        </p:spPr>
        <p:txBody>
          <a:bodyPr/>
          <a:lstStyle>
            <a:lvl1pPr>
              <a:defRPr>
                <a:solidFill>
                  <a:schemeClr val="tx1"/>
                </a:solidFill>
              </a:defRPr>
            </a:lvl1pPr>
          </a:lstStyle>
          <a:p>
            <a:r>
              <a:rPr lang="en-US" dirty="0" smtClean="0"/>
              <a:t>Add an image</a:t>
            </a:r>
            <a:endParaRPr lang="en-US" dirty="0"/>
          </a:p>
        </p:txBody>
      </p:sp>
      <p:sp>
        <p:nvSpPr>
          <p:cNvPr id="11" name="テキスト プレースホルダー 10"/>
          <p:cNvSpPr>
            <a:spLocks noGrp="1"/>
          </p:cNvSpPr>
          <p:nvPr>
            <p:ph type="body" sz="quarter" idx="15" hasCustomPrompt="1"/>
          </p:nvPr>
        </p:nvSpPr>
        <p:spPr>
          <a:xfrm rot="10800000">
            <a:off x="7230748" y="908376"/>
            <a:ext cx="11055665" cy="1958681"/>
          </a:xfrm>
          <a:blipFill>
            <a:blip r:embed="rId3"/>
            <a:stretch>
              <a:fillRect/>
            </a:stretch>
          </a:blipFill>
        </p:spPr>
        <p:txBody>
          <a:bodyPr/>
          <a:lstStyle>
            <a:lvl2pPr>
              <a:defRPr/>
            </a:lvl2pPr>
          </a:lstStyle>
          <a:p>
            <a:pPr lvl="0"/>
            <a:r>
              <a:rPr lang="en-US" altLang="ja-JP" dirty="0" smtClean="0"/>
              <a:t> </a:t>
            </a:r>
            <a:endParaRPr 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7" name="図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1420000">
            <a:off x="901065" y="3080512"/>
            <a:ext cx="3015911" cy="6254305"/>
          </a:xfrm>
          <a:prstGeom prst="rect">
            <a:avLst/>
          </a:prstGeom>
          <a:effectLst>
            <a:outerShdw blurRad="177800" dist="127000" dir="2700000" algn="tl" rotWithShape="0">
              <a:prstClr val="black">
                <a:alpha val="40000"/>
              </a:prstClr>
            </a:outerShdw>
          </a:effectLst>
        </p:spPr>
      </p:pic>
      <p:sp>
        <p:nvSpPr>
          <p:cNvPr id="8" name="図プレースホルダー 4"/>
          <p:cNvSpPr>
            <a:spLocks noGrp="1"/>
          </p:cNvSpPr>
          <p:nvPr>
            <p:ph type="pic" sz="quarter" idx="12" hasCustomPrompt="1"/>
          </p:nvPr>
        </p:nvSpPr>
        <p:spPr>
          <a:xfrm rot="21420000">
            <a:off x="1102557" y="3870558"/>
            <a:ext cx="2631755" cy="4690499"/>
          </a:xfrm>
        </p:spPr>
        <p:txBody>
          <a:bodyPr>
            <a:normAutofit/>
          </a:bodyPr>
          <a:lstStyle>
            <a:lvl1pPr>
              <a:defRPr sz="2000">
                <a:solidFill>
                  <a:schemeClr val="tx1"/>
                </a:solidFill>
              </a:defRPr>
            </a:lvl1pPr>
          </a:lstStyle>
          <a:p>
            <a:r>
              <a:rPr kumimoji="1" lang="en-US" altLang="ja-JP" dirty="0" smtClean="0"/>
              <a:t>Add an image</a:t>
            </a:r>
            <a:endParaRPr kumimoji="1" lang="ja-JP" altLang="en-US" dirty="0"/>
          </a:p>
        </p:txBody>
      </p:sp>
      <p:sp>
        <p:nvSpPr>
          <p:cNvPr id="9" name="タイトル 1"/>
          <p:cNvSpPr>
            <a:spLocks noGrp="1"/>
          </p:cNvSpPr>
          <p:nvPr>
            <p:ph type="title" hasCustomPrompt="1"/>
          </p:nvPr>
        </p:nvSpPr>
        <p:spPr>
          <a:xfrm rot="21420000">
            <a:off x="7524789" y="1623061"/>
            <a:ext cx="10613359" cy="856597"/>
          </a:xfrm>
          <a:prstGeom prst="rect">
            <a:avLst/>
          </a:prstGeom>
        </p:spPr>
        <p:txBody>
          <a:bodyPr anchor="b"/>
          <a:lstStyle>
            <a:lvl1pPr>
              <a:defRPr spc="1000" baseline="0">
                <a:solidFill>
                  <a:schemeClr val="tx1"/>
                </a:solidFill>
                <a:effectLst/>
              </a:defRPr>
            </a:lvl1pPr>
          </a:lstStyle>
          <a:p>
            <a:r>
              <a:rPr kumimoji="1" lang="en-US" altLang="ja-JP" dirty="0" smtClean="0"/>
              <a:t>TITLE GOES HERE</a:t>
            </a:r>
            <a:endParaRPr kumimoji="1" lang="ja-JP" altLang="en-US" dirty="0"/>
          </a:p>
        </p:txBody>
      </p:sp>
      <p:sp>
        <p:nvSpPr>
          <p:cNvPr id="15" name="テキスト プレースホルダー 5"/>
          <p:cNvSpPr>
            <a:spLocks noGrp="1"/>
          </p:cNvSpPr>
          <p:nvPr>
            <p:ph type="body" sz="quarter" idx="20" hasCustomPrompt="1"/>
          </p:nvPr>
        </p:nvSpPr>
        <p:spPr>
          <a:xfrm>
            <a:off x="10059876" y="3681353"/>
            <a:ext cx="7885223"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6" name="テキスト プレースホルダー 5"/>
          <p:cNvSpPr>
            <a:spLocks noGrp="1"/>
          </p:cNvSpPr>
          <p:nvPr>
            <p:ph type="body" sz="quarter" idx="21" hasCustomPrompt="1"/>
          </p:nvPr>
        </p:nvSpPr>
        <p:spPr>
          <a:xfrm>
            <a:off x="10059876" y="4284568"/>
            <a:ext cx="7885223" cy="1522644"/>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7" name="テキスト プレースホルダー 5"/>
          <p:cNvSpPr>
            <a:spLocks noGrp="1"/>
          </p:cNvSpPr>
          <p:nvPr>
            <p:ph type="body" sz="quarter" idx="22" hasCustomPrompt="1"/>
          </p:nvPr>
        </p:nvSpPr>
        <p:spPr>
          <a:xfrm>
            <a:off x="10059876" y="6016146"/>
            <a:ext cx="7885223"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8" name="テキスト プレースホルダー 5"/>
          <p:cNvSpPr>
            <a:spLocks noGrp="1"/>
          </p:cNvSpPr>
          <p:nvPr>
            <p:ph type="body" sz="quarter" idx="23" hasCustomPrompt="1"/>
          </p:nvPr>
        </p:nvSpPr>
        <p:spPr>
          <a:xfrm>
            <a:off x="10059876" y="6619361"/>
            <a:ext cx="7885223" cy="1522644"/>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Tree>
    <p:extLst>
      <p:ext uri="{BB962C8B-B14F-4D97-AF65-F5344CB8AC3E}">
        <p14:creationId xmlns:p14="http://schemas.microsoft.com/office/powerpoint/2010/main" val="241238651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decel="100000" fill="hold" grpId="0" nodeType="after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1250"/>
                            </p:stCondLst>
                            <p:childTnLst>
                              <p:par>
                                <p:cTn id="31" presetID="16" presetClass="entr" presetSubtype="37" fill="hold" grpId="0" nodeType="afterEffect">
                                  <p:stCondLst>
                                    <p:cond delay="250"/>
                                  </p:stCondLst>
                                  <p:childTnLst>
                                    <p:set>
                                      <p:cBhvr>
                                        <p:cTn id="32" dur="1" fill="hold">
                                          <p:stCondLst>
                                            <p:cond delay="0"/>
                                          </p:stCondLst>
                                        </p:cTn>
                                        <p:tgtEl>
                                          <p:spTgt spid="14"/>
                                        </p:tgtEl>
                                        <p:attrNameLst>
                                          <p:attrName>style.visibility</p:attrName>
                                        </p:attrNameLst>
                                      </p:cBhvr>
                                      <p:to>
                                        <p:strVal val="visible"/>
                                      </p:to>
                                    </p:set>
                                    <p:animEffect transition="in" filter="barn(outVertical)">
                                      <p:cBhvr>
                                        <p:cTn id="33" dur="500"/>
                                        <p:tgtEl>
                                          <p:spTgt spid="14"/>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wipe(left)">
                                      <p:cBhvr>
                                        <p:cTn id="37" dur="500"/>
                                        <p:tgtEl>
                                          <p:spTgt spid="15">
                                            <p:txEl>
                                              <p:pRg st="0" end="0"/>
                                            </p:txEl>
                                          </p:spTgt>
                                        </p:tgtEl>
                                      </p:cBhvr>
                                    </p:animEffect>
                                  </p:childTnLst>
                                </p:cTn>
                              </p:par>
                              <p:par>
                                <p:cTn id="38" presetID="22" presetClass="entr" presetSubtype="8" fill="hold" grpId="0" nodeType="withEffect">
                                  <p:stCondLst>
                                    <p:cond delay="25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wipe(left)">
                                      <p:cBhvr>
                                        <p:cTn id="40" dur="500"/>
                                        <p:tgtEl>
                                          <p:spTgt spid="16">
                                            <p:txEl>
                                              <p:pRg st="0" end="0"/>
                                            </p:txEl>
                                          </p:spTgt>
                                        </p:tgtEl>
                                      </p:cBhvr>
                                    </p:animEffect>
                                  </p:childTnLst>
                                </p:cTn>
                              </p:par>
                            </p:childTnLst>
                          </p:cTn>
                        </p:par>
                        <p:par>
                          <p:cTn id="41" fill="hold">
                            <p:stCondLst>
                              <p:cond delay="2750"/>
                            </p:stCondLst>
                            <p:childTnLst>
                              <p:par>
                                <p:cTn id="42" presetID="22" presetClass="entr" presetSubtype="8" fill="hold" grpId="0" nodeType="after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wipe(left)">
                                      <p:cBhvr>
                                        <p:cTn id="44" dur="500"/>
                                        <p:tgtEl>
                                          <p:spTgt spid="17">
                                            <p:txEl>
                                              <p:pRg st="0" end="0"/>
                                            </p:txEl>
                                          </p:spTgt>
                                        </p:tgtEl>
                                      </p:cBhvr>
                                    </p:animEffect>
                                  </p:childTnLst>
                                </p:cTn>
                              </p:par>
                              <p:par>
                                <p:cTn id="45" presetID="22" presetClass="entr" presetSubtype="8" fill="hold" grpId="0" nodeType="withEffect">
                                  <p:stCondLst>
                                    <p:cond delay="250"/>
                                  </p:st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11" grpId="0" animBg="1">
        <p:tmplLst>
          <p:tmpl>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8" grpId="0"/>
      <p:bldP spid="9" grpId="0"/>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4" name="正方形/長方形 13"/>
          <p:cNvSpPr/>
          <p:nvPr userDrawn="1"/>
        </p:nvSpPr>
        <p:spPr>
          <a:xfrm>
            <a:off x="9142413" y="0"/>
            <a:ext cx="9144000" cy="10287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0" name="テキスト プレースホルダー 5"/>
          <p:cNvSpPr>
            <a:spLocks noGrp="1"/>
          </p:cNvSpPr>
          <p:nvPr>
            <p:ph type="body" sz="quarter" idx="13" hasCustomPrompt="1"/>
          </p:nvPr>
        </p:nvSpPr>
        <p:spPr>
          <a:xfrm>
            <a:off x="9593256" y="1183060"/>
            <a:ext cx="7780344" cy="8145905"/>
          </a:xfrm>
          <a:noFill/>
        </p:spPr>
        <p:txBody>
          <a:bodyPr anchor="ctr">
            <a:noAutofit/>
          </a:bodyPr>
          <a:lstStyle>
            <a:lvl1pPr>
              <a:lnSpc>
                <a:spcPct val="120000"/>
              </a:lnSpc>
              <a:spcBef>
                <a:spcPts val="18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2" name="タイトル 1"/>
          <p:cNvSpPr>
            <a:spLocks noGrp="1"/>
          </p:cNvSpPr>
          <p:nvPr>
            <p:ph type="title" hasCustomPrompt="1"/>
          </p:nvPr>
        </p:nvSpPr>
        <p:spPr>
          <a:xfrm>
            <a:off x="547251" y="2443201"/>
            <a:ext cx="8595162" cy="5400599"/>
          </a:xfrm>
          <a:prstGeom prst="rect">
            <a:avLst/>
          </a:prstGeom>
        </p:spPr>
        <p:txBody>
          <a:bodyPr anchor="ctr"/>
          <a:lstStyle>
            <a:lvl1pPr algn="ctr">
              <a:defRPr sz="8800" spc="1000" baseline="0">
                <a:effectLst>
                  <a:outerShdw blurRad="50800" dist="25400" dir="2700000" algn="tl" rotWithShape="0">
                    <a:schemeClr val="tx1">
                      <a:alpha val="75000"/>
                    </a:schemeClr>
                  </a:outerShdw>
                </a:effectLst>
              </a:defRPr>
            </a:lvl1pPr>
          </a:lstStyle>
          <a:p>
            <a:r>
              <a:rPr kumimoji="1" lang="en-US" altLang="ja-JP" dirty="0" smtClean="0"/>
              <a:t>TEXT HERE</a:t>
            </a:r>
            <a:endParaRPr kumimoji="1" lang="ja-JP" alt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598913" y="4743500"/>
            <a:ext cx="10287000" cy="800000"/>
          </a:xfrm>
          <a:prstGeom prst="rect">
            <a:avLst/>
          </a:prstGeom>
        </p:spPr>
      </p:pic>
    </p:spTree>
    <p:extLst>
      <p:ext uri="{BB962C8B-B14F-4D97-AF65-F5344CB8AC3E}">
        <p14:creationId xmlns:p14="http://schemas.microsoft.com/office/powerpoint/2010/main" val="102957750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50"/>
                            </p:stCondLst>
                            <p:childTnLst>
                              <p:par>
                                <p:cTn id="10" presetID="2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tmplLst>
          <p:tmpl>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7" name="正方形/長方形 6"/>
          <p:cNvSpPr/>
          <p:nvPr userDrawn="1"/>
        </p:nvSpPr>
        <p:spPr>
          <a:xfrm>
            <a:off x="0" y="4693450"/>
            <a:ext cx="18286413" cy="20702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a:xfrm>
            <a:off x="914400" y="2938255"/>
            <a:ext cx="16457613" cy="1714500"/>
          </a:xfrm>
          <a:prstGeom prst="rect">
            <a:avLst/>
          </a:prstGeom>
        </p:spPr>
        <p:txBody>
          <a:bodyPr anchor="ctr"/>
          <a:lstStyle>
            <a:lvl1pPr algn="ctr">
              <a:defRPr sz="9600" spc="1000" baseline="0">
                <a:effectLst>
                  <a:outerShdw blurRad="50800" dist="25400" dir="2700000" algn="tl" rotWithShape="0">
                    <a:schemeClr val="tx1">
                      <a:alpha val="75000"/>
                    </a:schemeClr>
                  </a:outerShdw>
                </a:effectLst>
                <a:latin typeface="Reenie Beanie" panose="02000000000000000000" pitchFamily="2" charset="0"/>
              </a:defRPr>
            </a:lvl1pPr>
          </a:lstStyle>
          <a:p>
            <a:r>
              <a:rPr kumimoji="1" lang="en-US" altLang="ja-JP" dirty="0" smtClean="0"/>
              <a:t>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2546463" y="4873470"/>
            <a:ext cx="13193486" cy="1665185"/>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pic>
        <p:nvPicPr>
          <p:cNvPr id="8" name="図 7"/>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15117" flipH="1">
            <a:off x="16186722" y="1317309"/>
            <a:ext cx="460258" cy="8472928"/>
          </a:xfrm>
          <a:prstGeom prst="rect">
            <a:avLst/>
          </a:prstGeom>
          <a:effectLst>
            <a:outerShdw blurRad="152400" dist="76200" dir="11160000" algn="tl" rotWithShape="0">
              <a:prstClr val="black">
                <a:alpha val="40000"/>
              </a:prstClr>
            </a:outerShdw>
          </a:effectLst>
        </p:spPr>
      </p:pic>
    </p:spTree>
    <p:extLst>
      <p:ext uri="{BB962C8B-B14F-4D97-AF65-F5344CB8AC3E}">
        <p14:creationId xmlns:p14="http://schemas.microsoft.com/office/powerpoint/2010/main" val="163685741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600"/>
                            </p:stCondLst>
                            <p:childTnLst>
                              <p:par>
                                <p:cTn id="13" presetID="16" presetClass="entr" presetSubtype="37"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Vertical)">
                                      <p:cBhvr>
                                        <p:cTn id="15" dur="500"/>
                                        <p:tgtEl>
                                          <p:spTgt spid="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out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6" grpId="0">
        <p:tmplLst>
          <p:tmpl>
            <p:tnLst>
              <p:par>
                <p:cTn presetID="16" presetClass="entr" presetSubtype="37"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正方形/長方形 6"/>
          <p:cNvSpPr/>
          <p:nvPr userDrawn="1"/>
        </p:nvSpPr>
        <p:spPr>
          <a:xfrm>
            <a:off x="0" y="5518950"/>
            <a:ext cx="18286413" cy="90725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a:xfrm>
            <a:off x="913606" y="3763755"/>
            <a:ext cx="16457613" cy="1714500"/>
          </a:xfrm>
          <a:prstGeom prst="rect">
            <a:avLst/>
          </a:prstGeom>
        </p:spPr>
        <p:txBody>
          <a:bodyPr anchor="ctr"/>
          <a:lstStyle>
            <a:lvl1pPr algn="ctr">
              <a:defRPr sz="9600" spc="1000" baseline="0">
                <a:effectLst>
                  <a:outerShdw blurRad="50800" dist="25400" dir="2700000" algn="tl" rotWithShape="0">
                    <a:schemeClr val="tx1">
                      <a:alpha val="75000"/>
                    </a:schemeClr>
                  </a:outerShdw>
                </a:effectLst>
                <a:latin typeface="Reenie Beanie" panose="02000000000000000000" pitchFamily="2" charset="0"/>
              </a:defRPr>
            </a:lvl1pPr>
          </a:lstStyle>
          <a:p>
            <a:r>
              <a:rPr kumimoji="1" lang="en-US" altLang="ja-JP" dirty="0" smtClean="0"/>
              <a:t>TITLE GOES HERE</a:t>
            </a:r>
            <a:endParaRPr kumimoji="1" lang="ja-JP" altLang="en-US" dirty="0"/>
          </a:p>
        </p:txBody>
      </p:sp>
      <p:sp>
        <p:nvSpPr>
          <p:cNvPr id="6" name="テキスト プレースホルダー 5"/>
          <p:cNvSpPr>
            <a:spLocks noGrp="1"/>
          </p:cNvSpPr>
          <p:nvPr>
            <p:ph type="body" sz="quarter" idx="13" hasCustomPrompt="1"/>
          </p:nvPr>
        </p:nvSpPr>
        <p:spPr>
          <a:xfrm>
            <a:off x="2125549" y="5698971"/>
            <a:ext cx="14035315" cy="511330"/>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8" name="テキスト プレースホルダー 5"/>
          <p:cNvSpPr>
            <a:spLocks noGrp="1"/>
          </p:cNvSpPr>
          <p:nvPr>
            <p:ph type="body" sz="quarter" idx="14" hasCustomPrompt="1"/>
          </p:nvPr>
        </p:nvSpPr>
        <p:spPr>
          <a:xfrm>
            <a:off x="3176585" y="7518400"/>
            <a:ext cx="11933243" cy="2603501"/>
          </a:xfrm>
          <a:noFill/>
        </p:spPr>
        <p:txBody>
          <a:bodyPr anchor="b">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pic>
        <p:nvPicPr>
          <p:cNvPr id="9" name="図 8"/>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15117" flipH="1">
            <a:off x="16373934" y="1282485"/>
            <a:ext cx="460258" cy="8472928"/>
          </a:xfrm>
          <a:prstGeom prst="rect">
            <a:avLst/>
          </a:prstGeom>
          <a:effectLst>
            <a:outerShdw blurRad="152400" dist="76200" dir="11160000" algn="tl" rotWithShape="0">
              <a:prstClr val="black">
                <a:alpha val="40000"/>
              </a:prstClr>
            </a:outerShdw>
          </a:effectLst>
        </p:spPr>
      </p:pic>
    </p:spTree>
    <p:extLst>
      <p:ext uri="{BB962C8B-B14F-4D97-AF65-F5344CB8AC3E}">
        <p14:creationId xmlns:p14="http://schemas.microsoft.com/office/powerpoint/2010/main" val="260395077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1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600"/>
                            </p:stCondLst>
                            <p:childTnLst>
                              <p:par>
                                <p:cTn id="13" presetID="16" presetClass="entr" presetSubtype="37"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outVertical)">
                                      <p:cBhvr>
                                        <p:cTn id="15" dur="500"/>
                                        <p:tgtEl>
                                          <p:spTgt spid="7"/>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childTnLst>
                          </p:cTn>
                        </p:par>
                        <p:par>
                          <p:cTn id="19" fill="hold">
                            <p:stCondLst>
                              <p:cond delay="2350"/>
                            </p:stCondLst>
                            <p:childTnLst>
                              <p:par>
                                <p:cTn id="20" presetID="10" presetClass="entr" presetSubtype="0" fill="hold" grpId="0" nodeType="afterEffect">
                                  <p:stCondLst>
                                    <p:cond delay="25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p">
        <p:tmplLst>
          <p:tmpl lvl="1">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Wide Image">
    <p:spTree>
      <p:nvGrpSpPr>
        <p:cNvPr id="1" name=""/>
        <p:cNvGrpSpPr/>
        <p:nvPr/>
      </p:nvGrpSpPr>
      <p:grpSpPr>
        <a:xfrm>
          <a:off x="0" y="0"/>
          <a:ext cx="0" cy="0"/>
          <a:chOff x="0" y="0"/>
          <a:chExt cx="0" cy="0"/>
        </a:xfrm>
      </p:grpSpPr>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10" y="770484"/>
            <a:ext cx="16246806" cy="6061595"/>
          </a:xfrm>
          <a:prstGeom prst="rect">
            <a:avLst/>
          </a:prstGeom>
        </p:spPr>
      </p:pic>
      <p:sp>
        <p:nvSpPr>
          <p:cNvPr id="7" name="図プレースホルダー 6"/>
          <p:cNvSpPr>
            <a:spLocks noGrp="1"/>
          </p:cNvSpPr>
          <p:nvPr>
            <p:ph type="pic" sz="quarter" idx="12" hasCustomPrompt="1"/>
          </p:nvPr>
        </p:nvSpPr>
        <p:spPr>
          <a:xfrm>
            <a:off x="1340724" y="1009843"/>
            <a:ext cx="15739979" cy="5582876"/>
          </a:xfrm>
        </p:spPr>
        <p:txBody>
          <a:bodyPr/>
          <a:lstStyle>
            <a:lvl1pPr>
              <a:defRPr baseline="0"/>
            </a:lvl1pPr>
          </a:lstStyle>
          <a:p>
            <a:r>
              <a:rPr kumimoji="1" lang="en-US" altLang="ja-JP" dirty="0" smtClean="0"/>
              <a:t>Add an image</a:t>
            </a:r>
            <a:endParaRPr kumimoji="1" lang="ja-JP" altLang="en-US" dirty="0"/>
          </a:p>
        </p:txBody>
      </p:sp>
      <p:sp>
        <p:nvSpPr>
          <p:cNvPr id="13"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smtClean="0"/>
              <a:t> </a:t>
            </a:r>
            <a:endParaRPr lang="en-US" dirty="0"/>
          </a:p>
        </p:txBody>
      </p:sp>
      <p:sp>
        <p:nvSpPr>
          <p:cNvPr id="8" name="正方形/長方形 7"/>
          <p:cNvSpPr/>
          <p:nvPr userDrawn="1"/>
        </p:nvSpPr>
        <p:spPr>
          <a:xfrm>
            <a:off x="0" y="5554378"/>
            <a:ext cx="18286413" cy="38645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3" hasCustomPrompt="1"/>
          </p:nvPr>
        </p:nvSpPr>
        <p:spPr>
          <a:xfrm>
            <a:off x="794779" y="7675464"/>
            <a:ext cx="16696854" cy="1569344"/>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0" name="テキスト プレースホルダー 5"/>
          <p:cNvSpPr>
            <a:spLocks noGrp="1"/>
          </p:cNvSpPr>
          <p:nvPr>
            <p:ph type="body" sz="quarter" idx="23" hasCustomPrompt="1"/>
          </p:nvPr>
        </p:nvSpPr>
        <p:spPr>
          <a:xfrm rot="21600000">
            <a:off x="1087311" y="6865374"/>
            <a:ext cx="16111790" cy="855095"/>
          </a:xfrm>
          <a:noFill/>
        </p:spPr>
        <p:txBody>
          <a:bodyPr anchor="t">
            <a:noAutofit/>
          </a:bodyPr>
          <a:lstStyle>
            <a:lvl1pPr algn="ctr">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2"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smtClean="0"/>
              <a:t>TITLE GOES HERE</a:t>
            </a:r>
            <a:endParaRPr kumimoji="1" lang="ja-JP" altLang="en-US" dirty="0"/>
          </a:p>
        </p:txBody>
      </p:sp>
    </p:spTree>
    <p:extLst>
      <p:ext uri="{BB962C8B-B14F-4D97-AF65-F5344CB8AC3E}">
        <p14:creationId xmlns:p14="http://schemas.microsoft.com/office/powerpoint/2010/main" val="275970928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par>
                          <p:cTn id="11" fill="hold">
                            <p:stCondLst>
                              <p:cond delay="500"/>
                            </p:stCondLst>
                            <p:childTnLst>
                              <p:par>
                                <p:cTn id="12" presetID="2" presetClass="entr" presetSubtype="8" decel="100000" fill="hold" grpId="0" nodeType="afterEffect">
                                  <p:stCondLst>
                                    <p:cond delay="25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0-#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0-#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16" presetClass="entr" presetSubtype="37"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outVertical)">
                                      <p:cBhvr>
                                        <p:cTn id="23" dur="500"/>
                                        <p:tgtEl>
                                          <p:spTgt spid="8"/>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tmplLst>
          <p:tmpl>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8" grpId="0" animBg="1"/>
      <p:bldP spid="9" grpId="0" build="p">
        <p:tmplLst>
          <p:tmpl lvl="1">
            <p:tnLst>
              <p:par>
                <p:cTn presetID="22" presetClass="entr" presetSubtype="8"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5" name="正方形/長方形 4"/>
          <p:cNvSpPr/>
          <p:nvPr userDrawn="1"/>
        </p:nvSpPr>
        <p:spPr>
          <a:xfrm>
            <a:off x="9142413" y="0"/>
            <a:ext cx="9144000" cy="10287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607258" y="4803967"/>
            <a:ext cx="10287000" cy="800000"/>
          </a:xfrm>
          <a:prstGeom prst="rect">
            <a:avLst/>
          </a:prstGeom>
        </p:spPr>
      </p:pic>
      <p:sp>
        <p:nvSpPr>
          <p:cNvPr id="6"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smtClean="0"/>
              <a:t> </a:t>
            </a:r>
            <a:endParaRPr lang="en-US" dirty="0"/>
          </a:p>
        </p:txBody>
      </p:sp>
      <p:sp>
        <p:nvSpPr>
          <p:cNvPr id="7"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smtClean="0"/>
              <a:t>TITLE GOES HERE</a:t>
            </a:r>
            <a:endParaRPr kumimoji="1" lang="ja-JP" altLang="en-US" dirty="0"/>
          </a:p>
        </p:txBody>
      </p:sp>
      <p:sp>
        <p:nvSpPr>
          <p:cNvPr id="10" name="テキスト プレースホルダー 5"/>
          <p:cNvSpPr>
            <a:spLocks noGrp="1"/>
          </p:cNvSpPr>
          <p:nvPr>
            <p:ph type="body" sz="quarter" idx="23" hasCustomPrompt="1"/>
          </p:nvPr>
        </p:nvSpPr>
        <p:spPr>
          <a:xfrm rot="21600000">
            <a:off x="348343" y="2906865"/>
            <a:ext cx="8333613" cy="5908520"/>
          </a:xfrm>
          <a:noFill/>
        </p:spPr>
        <p:txBody>
          <a:bodyPr anchor="ctr">
            <a:noAutofit/>
          </a:bodyPr>
          <a:lstStyle>
            <a:lvl1pPr algn="ctr">
              <a:lnSpc>
                <a:spcPct val="100000"/>
              </a:lnSpc>
              <a:spcBef>
                <a:spcPts val="0"/>
              </a:spcBef>
              <a:defRPr sz="66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1" name="図プレースホルダー 7"/>
          <p:cNvSpPr>
            <a:spLocks noGrp="1"/>
          </p:cNvSpPr>
          <p:nvPr>
            <p:ph type="pic" sz="quarter" idx="26" hasCustomPrompt="1"/>
          </p:nvPr>
        </p:nvSpPr>
        <p:spPr>
          <a:xfrm>
            <a:off x="9605789" y="2622220"/>
            <a:ext cx="774251" cy="773342"/>
          </a:xfrm>
        </p:spPr>
        <p:txBody>
          <a:bodyPr>
            <a:normAutofit/>
          </a:bodyPr>
          <a:lstStyle>
            <a:lvl1pPr>
              <a:defRPr sz="1800"/>
            </a:lvl1pPr>
          </a:lstStyle>
          <a:p>
            <a:r>
              <a:rPr kumimoji="1" lang="en-US" altLang="ja-JP" dirty="0" smtClean="0"/>
              <a:t>Icon</a:t>
            </a:r>
            <a:endParaRPr kumimoji="1" lang="ja-JP" altLang="en-US" dirty="0"/>
          </a:p>
        </p:txBody>
      </p:sp>
      <p:sp>
        <p:nvSpPr>
          <p:cNvPr id="12" name="テキスト プレースホルダー 5"/>
          <p:cNvSpPr>
            <a:spLocks noGrp="1"/>
          </p:cNvSpPr>
          <p:nvPr>
            <p:ph type="body" sz="quarter" idx="13" hasCustomPrompt="1"/>
          </p:nvPr>
        </p:nvSpPr>
        <p:spPr>
          <a:xfrm>
            <a:off x="10452610" y="2414193"/>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3" name="図プレースホルダー 7"/>
          <p:cNvSpPr>
            <a:spLocks noGrp="1"/>
          </p:cNvSpPr>
          <p:nvPr>
            <p:ph type="pic" sz="quarter" idx="27" hasCustomPrompt="1"/>
          </p:nvPr>
        </p:nvSpPr>
        <p:spPr>
          <a:xfrm>
            <a:off x="9605789" y="3969637"/>
            <a:ext cx="774251" cy="773342"/>
          </a:xfrm>
        </p:spPr>
        <p:txBody>
          <a:bodyPr>
            <a:normAutofit/>
          </a:bodyPr>
          <a:lstStyle>
            <a:lvl1pPr>
              <a:defRPr sz="1800"/>
            </a:lvl1pPr>
          </a:lstStyle>
          <a:p>
            <a:r>
              <a:rPr kumimoji="1" lang="en-US" altLang="ja-JP" dirty="0" smtClean="0"/>
              <a:t>Icon</a:t>
            </a:r>
            <a:endParaRPr kumimoji="1" lang="ja-JP" altLang="en-US" dirty="0"/>
          </a:p>
        </p:txBody>
      </p:sp>
      <p:sp>
        <p:nvSpPr>
          <p:cNvPr id="14" name="テキスト プレースホルダー 5"/>
          <p:cNvSpPr>
            <a:spLocks noGrp="1"/>
          </p:cNvSpPr>
          <p:nvPr>
            <p:ph type="body" sz="quarter" idx="28" hasCustomPrompt="1"/>
          </p:nvPr>
        </p:nvSpPr>
        <p:spPr>
          <a:xfrm>
            <a:off x="10452610" y="3761610"/>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5" name="図プレースホルダー 7"/>
          <p:cNvSpPr>
            <a:spLocks noGrp="1"/>
          </p:cNvSpPr>
          <p:nvPr>
            <p:ph type="pic" sz="quarter" idx="29" hasCustomPrompt="1"/>
          </p:nvPr>
        </p:nvSpPr>
        <p:spPr>
          <a:xfrm>
            <a:off x="9605789" y="5317054"/>
            <a:ext cx="774251" cy="773342"/>
          </a:xfrm>
        </p:spPr>
        <p:txBody>
          <a:bodyPr>
            <a:normAutofit/>
          </a:bodyPr>
          <a:lstStyle>
            <a:lvl1pPr>
              <a:defRPr sz="1800"/>
            </a:lvl1pPr>
          </a:lstStyle>
          <a:p>
            <a:r>
              <a:rPr kumimoji="1" lang="en-US" altLang="ja-JP" dirty="0" smtClean="0"/>
              <a:t>Icon</a:t>
            </a:r>
            <a:endParaRPr kumimoji="1" lang="ja-JP" altLang="en-US" dirty="0"/>
          </a:p>
        </p:txBody>
      </p:sp>
      <p:sp>
        <p:nvSpPr>
          <p:cNvPr id="16" name="テキスト プレースホルダー 5"/>
          <p:cNvSpPr>
            <a:spLocks noGrp="1"/>
          </p:cNvSpPr>
          <p:nvPr>
            <p:ph type="body" sz="quarter" idx="30" hasCustomPrompt="1"/>
          </p:nvPr>
        </p:nvSpPr>
        <p:spPr>
          <a:xfrm>
            <a:off x="10452610" y="5109027"/>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7" name="図プレースホルダー 7"/>
          <p:cNvSpPr>
            <a:spLocks noGrp="1"/>
          </p:cNvSpPr>
          <p:nvPr>
            <p:ph type="pic" sz="quarter" idx="31" hasCustomPrompt="1"/>
          </p:nvPr>
        </p:nvSpPr>
        <p:spPr>
          <a:xfrm>
            <a:off x="9605789" y="6664471"/>
            <a:ext cx="774251" cy="773342"/>
          </a:xfrm>
        </p:spPr>
        <p:txBody>
          <a:bodyPr>
            <a:normAutofit/>
          </a:bodyPr>
          <a:lstStyle>
            <a:lvl1pPr>
              <a:defRPr sz="1800"/>
            </a:lvl1pPr>
          </a:lstStyle>
          <a:p>
            <a:r>
              <a:rPr kumimoji="1" lang="en-US" altLang="ja-JP" dirty="0" smtClean="0"/>
              <a:t>Icon</a:t>
            </a:r>
            <a:endParaRPr kumimoji="1" lang="ja-JP" altLang="en-US" dirty="0"/>
          </a:p>
        </p:txBody>
      </p:sp>
      <p:sp>
        <p:nvSpPr>
          <p:cNvPr id="18" name="テキスト プレースホルダー 5"/>
          <p:cNvSpPr>
            <a:spLocks noGrp="1"/>
          </p:cNvSpPr>
          <p:nvPr>
            <p:ph type="body" sz="quarter" idx="32" hasCustomPrompt="1"/>
          </p:nvPr>
        </p:nvSpPr>
        <p:spPr>
          <a:xfrm>
            <a:off x="10452610" y="6456444"/>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9" name="図プレースホルダー 7"/>
          <p:cNvSpPr>
            <a:spLocks noGrp="1"/>
          </p:cNvSpPr>
          <p:nvPr>
            <p:ph type="pic" sz="quarter" idx="33" hasCustomPrompt="1"/>
          </p:nvPr>
        </p:nvSpPr>
        <p:spPr>
          <a:xfrm>
            <a:off x="9611215" y="8011888"/>
            <a:ext cx="774251" cy="773342"/>
          </a:xfrm>
        </p:spPr>
        <p:txBody>
          <a:bodyPr>
            <a:normAutofit/>
          </a:bodyPr>
          <a:lstStyle>
            <a:lvl1pPr>
              <a:defRPr sz="1800"/>
            </a:lvl1pPr>
          </a:lstStyle>
          <a:p>
            <a:r>
              <a:rPr kumimoji="1" lang="en-US" altLang="ja-JP" dirty="0" smtClean="0"/>
              <a:t>Icon</a:t>
            </a:r>
            <a:endParaRPr kumimoji="1" lang="ja-JP" altLang="en-US" dirty="0"/>
          </a:p>
        </p:txBody>
      </p:sp>
      <p:sp>
        <p:nvSpPr>
          <p:cNvPr id="20" name="テキスト プレースホルダー 5"/>
          <p:cNvSpPr>
            <a:spLocks noGrp="1"/>
          </p:cNvSpPr>
          <p:nvPr>
            <p:ph type="body" sz="quarter" idx="34" hasCustomPrompt="1"/>
          </p:nvPr>
        </p:nvSpPr>
        <p:spPr>
          <a:xfrm>
            <a:off x="10458036" y="7803861"/>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17821144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1000"/>
                            </p:stCondLst>
                            <p:childTnLst>
                              <p:par>
                                <p:cTn id="21" presetID="2" presetClass="entr" presetSubtype="12" decel="100000" fill="hold" grpId="0" nodeType="afterEffect">
                                  <p:stCondLst>
                                    <p:cond delay="250"/>
                                  </p:stCondLst>
                                  <p:iterate type="wd">
                                    <p:tmPct val="10000"/>
                                  </p:iterate>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800"/>
                            </p:stCondLst>
                            <p:childTnLst>
                              <p:par>
                                <p:cTn id="26" presetID="31" presetClass="entr" presetSubtype="0"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90"/>
                                          </p:val>
                                        </p:tav>
                                        <p:tav tm="100000">
                                          <p:val>
                                            <p:fltVal val="0"/>
                                          </p:val>
                                        </p:tav>
                                      </p:tavLst>
                                    </p:anim>
                                    <p:animEffect transition="in" filter="fade">
                                      <p:cBhvr>
                                        <p:cTn id="31" dur="500"/>
                                        <p:tgtEl>
                                          <p:spTgt spid="11"/>
                                        </p:tgtEl>
                                      </p:cBhvr>
                                    </p:animEffect>
                                  </p:childTnLst>
                                </p:cTn>
                              </p:par>
                              <p:par>
                                <p:cTn id="32" presetID="22" presetClass="entr" presetSubtype="8" fill="hold" grpId="0" nodeType="withEffect">
                                  <p:stCondLst>
                                    <p:cond delay="75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wipe(left)">
                                      <p:cBhvr>
                                        <p:cTn id="34" dur="500"/>
                                        <p:tgtEl>
                                          <p:spTgt spid="12">
                                            <p:txEl>
                                              <p:pRg st="0" end="0"/>
                                            </p:txEl>
                                          </p:spTgt>
                                        </p:tgtEl>
                                      </p:cBhvr>
                                    </p:animEffect>
                                  </p:childTnLst>
                                </p:cTn>
                              </p:par>
                            </p:childTnLst>
                          </p:cTn>
                        </p:par>
                        <p:par>
                          <p:cTn id="35" fill="hold">
                            <p:stCondLst>
                              <p:cond delay="3050"/>
                            </p:stCondLst>
                            <p:childTnLst>
                              <p:par>
                                <p:cTn id="36" presetID="31"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 calcmode="lin" valueType="num">
                                      <p:cBhvr>
                                        <p:cTn id="40" dur="500" fill="hold"/>
                                        <p:tgtEl>
                                          <p:spTgt spid="13"/>
                                        </p:tgtEl>
                                        <p:attrNameLst>
                                          <p:attrName>style.rotation</p:attrName>
                                        </p:attrNameLst>
                                      </p:cBhvr>
                                      <p:tavLst>
                                        <p:tav tm="0">
                                          <p:val>
                                            <p:fltVal val="90"/>
                                          </p:val>
                                        </p:tav>
                                        <p:tav tm="100000">
                                          <p:val>
                                            <p:fltVal val="0"/>
                                          </p:val>
                                        </p:tav>
                                      </p:tavLst>
                                    </p:anim>
                                    <p:animEffect transition="in" filter="fade">
                                      <p:cBhvr>
                                        <p:cTn id="41" dur="500"/>
                                        <p:tgtEl>
                                          <p:spTgt spid="13"/>
                                        </p:tgtEl>
                                      </p:cBhvr>
                                    </p:animEffect>
                                  </p:childTnLst>
                                </p:cTn>
                              </p:par>
                              <p:par>
                                <p:cTn id="42" presetID="22" presetClass="entr" presetSubtype="8" fill="hold" grpId="0" nodeType="withEffect">
                                  <p:stCondLst>
                                    <p:cond delay="25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3800"/>
                            </p:stCondLst>
                            <p:childTnLst>
                              <p:par>
                                <p:cTn id="46" presetID="31"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 calcmode="lin" valueType="num">
                                      <p:cBhvr>
                                        <p:cTn id="50" dur="500" fill="hold"/>
                                        <p:tgtEl>
                                          <p:spTgt spid="15"/>
                                        </p:tgtEl>
                                        <p:attrNameLst>
                                          <p:attrName>style.rotation</p:attrName>
                                        </p:attrNameLst>
                                      </p:cBhvr>
                                      <p:tavLst>
                                        <p:tav tm="0">
                                          <p:val>
                                            <p:fltVal val="90"/>
                                          </p:val>
                                        </p:tav>
                                        <p:tav tm="100000">
                                          <p:val>
                                            <p:fltVal val="0"/>
                                          </p:val>
                                        </p:tav>
                                      </p:tavLst>
                                    </p:anim>
                                    <p:animEffect transition="in" filter="fade">
                                      <p:cBhvr>
                                        <p:cTn id="51" dur="500"/>
                                        <p:tgtEl>
                                          <p:spTgt spid="15"/>
                                        </p:tgtEl>
                                      </p:cBhvr>
                                    </p:animEffect>
                                  </p:childTnLst>
                                </p:cTn>
                              </p:par>
                              <p:par>
                                <p:cTn id="52" presetID="22" presetClass="entr" presetSubtype="8" fill="hold" grpId="0" nodeType="withEffect">
                                  <p:stCondLst>
                                    <p:cond delay="25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4550"/>
                            </p:stCondLst>
                            <p:childTnLst>
                              <p:par>
                                <p:cTn id="56" presetID="31"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 calcmode="lin" valueType="num">
                                      <p:cBhvr>
                                        <p:cTn id="60" dur="500" fill="hold"/>
                                        <p:tgtEl>
                                          <p:spTgt spid="17"/>
                                        </p:tgtEl>
                                        <p:attrNameLst>
                                          <p:attrName>style.rotation</p:attrName>
                                        </p:attrNameLst>
                                      </p:cBhvr>
                                      <p:tavLst>
                                        <p:tav tm="0">
                                          <p:val>
                                            <p:fltVal val="90"/>
                                          </p:val>
                                        </p:tav>
                                        <p:tav tm="100000">
                                          <p:val>
                                            <p:fltVal val="0"/>
                                          </p:val>
                                        </p:tav>
                                      </p:tavLst>
                                    </p:anim>
                                    <p:animEffect transition="in" filter="fade">
                                      <p:cBhvr>
                                        <p:cTn id="61" dur="500"/>
                                        <p:tgtEl>
                                          <p:spTgt spid="17"/>
                                        </p:tgtEl>
                                      </p:cBhvr>
                                    </p:animEffect>
                                  </p:childTnLst>
                                </p:cTn>
                              </p:par>
                              <p:par>
                                <p:cTn id="62" presetID="22" presetClass="entr" presetSubtype="8" fill="hold" grpId="0" nodeType="withEffect">
                                  <p:stCondLst>
                                    <p:cond delay="250"/>
                                  </p:stCondLst>
                                  <p:childTnLst>
                                    <p:set>
                                      <p:cBhvr>
                                        <p:cTn id="63" dur="1" fill="hold">
                                          <p:stCondLst>
                                            <p:cond delay="0"/>
                                          </p:stCondLst>
                                        </p:cTn>
                                        <p:tgtEl>
                                          <p:spTgt spid="18">
                                            <p:txEl>
                                              <p:pRg st="0" end="0"/>
                                            </p:txEl>
                                          </p:spTgt>
                                        </p:tgtEl>
                                        <p:attrNameLst>
                                          <p:attrName>style.visibility</p:attrName>
                                        </p:attrNameLst>
                                      </p:cBhvr>
                                      <p:to>
                                        <p:strVal val="visible"/>
                                      </p:to>
                                    </p:set>
                                    <p:animEffect transition="in" filter="wipe(left)">
                                      <p:cBhvr>
                                        <p:cTn id="64" dur="500"/>
                                        <p:tgtEl>
                                          <p:spTgt spid="18">
                                            <p:txEl>
                                              <p:pRg st="0" end="0"/>
                                            </p:txEl>
                                          </p:spTgt>
                                        </p:tgtEl>
                                      </p:cBhvr>
                                    </p:animEffect>
                                  </p:childTnLst>
                                </p:cTn>
                              </p:par>
                            </p:childTnLst>
                          </p:cTn>
                        </p:par>
                        <p:par>
                          <p:cTn id="65" fill="hold">
                            <p:stCondLst>
                              <p:cond delay="5300"/>
                            </p:stCondLst>
                            <p:childTnLst>
                              <p:par>
                                <p:cTn id="66" presetID="31" presetClass="entr" presetSubtype="0"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 calcmode="lin" valueType="num">
                                      <p:cBhvr>
                                        <p:cTn id="70" dur="500" fill="hold"/>
                                        <p:tgtEl>
                                          <p:spTgt spid="19"/>
                                        </p:tgtEl>
                                        <p:attrNameLst>
                                          <p:attrName>style.rotation</p:attrName>
                                        </p:attrNameLst>
                                      </p:cBhvr>
                                      <p:tavLst>
                                        <p:tav tm="0">
                                          <p:val>
                                            <p:fltVal val="90"/>
                                          </p:val>
                                        </p:tav>
                                        <p:tav tm="100000">
                                          <p:val>
                                            <p:fltVal val="0"/>
                                          </p:val>
                                        </p:tav>
                                      </p:tavLst>
                                    </p:anim>
                                    <p:animEffect transition="in" filter="fade">
                                      <p:cBhvr>
                                        <p:cTn id="71" dur="500"/>
                                        <p:tgtEl>
                                          <p:spTgt spid="19"/>
                                        </p:tgtEl>
                                      </p:cBhvr>
                                    </p:animEffect>
                                  </p:childTnLst>
                                </p:cTn>
                              </p:par>
                              <p:par>
                                <p:cTn id="72" presetID="22" presetClass="entr" presetSubtype="8" fill="hold" grpId="0" nodeType="withEffect">
                                  <p:stCondLst>
                                    <p:cond delay="250"/>
                                  </p:stCondLst>
                                  <p:childTnLst>
                                    <p:set>
                                      <p:cBhvr>
                                        <p:cTn id="73" dur="1" fill="hold">
                                          <p:stCondLst>
                                            <p:cond delay="0"/>
                                          </p:stCondLst>
                                        </p:cTn>
                                        <p:tgtEl>
                                          <p:spTgt spid="20">
                                            <p:txEl>
                                              <p:pRg st="0" end="0"/>
                                            </p:txEl>
                                          </p:spTgt>
                                        </p:tgtEl>
                                        <p:attrNameLst>
                                          <p:attrName>style.visibility</p:attrName>
                                        </p:attrNameLst>
                                      </p:cBhvr>
                                      <p:to>
                                        <p:strVal val="visible"/>
                                      </p:to>
                                    </p:set>
                                    <p:animEffect transition="in" filter="wipe(left)">
                                      <p:cBhvr>
                                        <p:cTn id="74"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tmplLst>
          <p:tmpl>
            <p:tnLst>
              <p:par>
                <p:cTn presetID="2" presetClass="entr" presetSubtype="8"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p:bldP spid="10" grpId="0" build="p">
        <p:tmplLst>
          <p:tmpl lvl="1">
            <p:tnLst>
              <p:par>
                <p:cTn presetID="2" presetClass="entr" presetSubtype="12" decel="100000" fill="hold" nodeType="afterEffect">
                  <p:stCondLst>
                    <p:cond delay="2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p:bldP spid="12" grpId="0" build="p">
        <p:tmplLst>
          <p:tmpl lvl="1">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bldP spid="18" grpId="0" build="p">
        <p:tmplLst>
          <p:tmpl lvl="1">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bldP spid="20" grpId="0" build="p">
        <p:tmplLst>
          <p:tmpl lvl="1">
            <p:tnLst>
              <p:par>
                <p:cTn presetID="22" presetClass="entr" presetSubtype="8"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 and Right Pain">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426329" y="4743500"/>
            <a:ext cx="10287000" cy="800000"/>
          </a:xfrm>
          <a:prstGeom prst="rect">
            <a:avLst/>
          </a:prstGeom>
        </p:spPr>
      </p:pic>
      <p:sp>
        <p:nvSpPr>
          <p:cNvPr id="5" name="正方形/長方形 4"/>
          <p:cNvSpPr/>
          <p:nvPr userDrawn="1"/>
        </p:nvSpPr>
        <p:spPr>
          <a:xfrm>
            <a:off x="8969829" y="0"/>
            <a:ext cx="9316584" cy="10287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smtClean="0"/>
              <a:t> </a:t>
            </a:r>
            <a:endParaRPr lang="en-US" dirty="0"/>
          </a:p>
        </p:txBody>
      </p:sp>
      <p:sp>
        <p:nvSpPr>
          <p:cNvPr id="7"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smtClean="0"/>
              <a:t>TITLE GOES HERE</a:t>
            </a:r>
            <a:endParaRPr kumimoji="1" lang="ja-JP" altLang="en-US" dirty="0"/>
          </a:p>
        </p:txBody>
      </p:sp>
      <p:sp>
        <p:nvSpPr>
          <p:cNvPr id="3" name="グラフ プレースホルダー 2"/>
          <p:cNvSpPr>
            <a:spLocks noGrp="1"/>
          </p:cNvSpPr>
          <p:nvPr>
            <p:ph type="chart" sz="quarter" idx="25" hasCustomPrompt="1"/>
          </p:nvPr>
        </p:nvSpPr>
        <p:spPr>
          <a:xfrm>
            <a:off x="469723" y="2365375"/>
            <a:ext cx="7899164" cy="7475538"/>
          </a:xfrm>
          <a:solidFill>
            <a:schemeClr val="tx1">
              <a:alpha val="30000"/>
            </a:schemeClr>
          </a:solidFill>
        </p:spPr>
        <p:txBody>
          <a:bodyPr/>
          <a:lstStyle>
            <a:lvl1pPr>
              <a:defRPr baseline="0"/>
            </a:lvl1pPr>
          </a:lstStyle>
          <a:p>
            <a:r>
              <a:rPr lang="en-US" dirty="0" smtClean="0"/>
              <a:t>Add graph here</a:t>
            </a:r>
            <a:endParaRPr lang="en-US" dirty="0"/>
          </a:p>
        </p:txBody>
      </p:sp>
      <p:sp>
        <p:nvSpPr>
          <p:cNvPr id="21" name="正方形/長方形 20"/>
          <p:cNvSpPr/>
          <p:nvPr userDrawn="1"/>
        </p:nvSpPr>
        <p:spPr>
          <a:xfrm rot="-180000">
            <a:off x="8585204" y="2515722"/>
            <a:ext cx="7076948" cy="792088"/>
          </a:xfrm>
          <a:prstGeom prst="rect">
            <a:avLst/>
          </a:prstGeom>
          <a:blipFill dpi="0" rotWithShape="1">
            <a:blip r:embed="rId4"/>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2" name="テキスト プレースホルダー 5"/>
          <p:cNvSpPr>
            <a:spLocks noGrp="1"/>
          </p:cNvSpPr>
          <p:nvPr>
            <p:ph type="body" sz="quarter" idx="13" hasCustomPrompt="1"/>
          </p:nvPr>
        </p:nvSpPr>
        <p:spPr>
          <a:xfrm>
            <a:off x="9373466" y="3646317"/>
            <a:ext cx="8188820" cy="2087207"/>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3" name="テキスト プレースホルダー 5"/>
          <p:cNvSpPr>
            <a:spLocks noGrp="1"/>
          </p:cNvSpPr>
          <p:nvPr>
            <p:ph type="body" sz="quarter" idx="14" hasCustomPrompt="1"/>
          </p:nvPr>
        </p:nvSpPr>
        <p:spPr>
          <a:xfrm rot="-180000">
            <a:off x="8720219" y="2470718"/>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
        <p:nvSpPr>
          <p:cNvPr id="24" name="正方形/長方形 23"/>
          <p:cNvSpPr/>
          <p:nvPr userDrawn="1"/>
        </p:nvSpPr>
        <p:spPr>
          <a:xfrm rot="-180000">
            <a:off x="8585204" y="6162039"/>
            <a:ext cx="7076948" cy="792088"/>
          </a:xfrm>
          <a:prstGeom prst="rect">
            <a:avLst/>
          </a:prstGeom>
          <a:blipFill dpi="0" rotWithShape="1">
            <a:blip r:embed="rId4"/>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5" name="テキスト プレースホルダー 5"/>
          <p:cNvSpPr>
            <a:spLocks noGrp="1"/>
          </p:cNvSpPr>
          <p:nvPr>
            <p:ph type="body" sz="quarter" idx="26" hasCustomPrompt="1"/>
          </p:nvPr>
        </p:nvSpPr>
        <p:spPr>
          <a:xfrm>
            <a:off x="9373466" y="7292634"/>
            <a:ext cx="8188820" cy="2087207"/>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6" name="テキスト プレースホルダー 5"/>
          <p:cNvSpPr>
            <a:spLocks noGrp="1"/>
          </p:cNvSpPr>
          <p:nvPr>
            <p:ph type="body" sz="quarter" idx="27" hasCustomPrompt="1"/>
          </p:nvPr>
        </p:nvSpPr>
        <p:spPr>
          <a:xfrm rot="-180000">
            <a:off x="8720219" y="6117035"/>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287246655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1+#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childTnLst>
                          </p:cTn>
                        </p:par>
                        <p:par>
                          <p:cTn id="33" fill="hold">
                            <p:stCondLst>
                              <p:cond delay="2750"/>
                            </p:stCondLst>
                            <p:childTnLst>
                              <p:par>
                                <p:cTn id="34" presetID="22" presetClass="entr" presetSubtype="8" fill="hold" grpId="0" nodeType="after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wipe(left)">
                                      <p:cBhvr>
                                        <p:cTn id="36" dur="500"/>
                                        <p:tgtEl>
                                          <p:spTgt spid="22">
                                            <p:txEl>
                                              <p:pRg st="0" end="0"/>
                                            </p:txEl>
                                          </p:spTgt>
                                        </p:tgtEl>
                                      </p:cBhvr>
                                    </p:animEffect>
                                  </p:childTnLst>
                                </p:cTn>
                              </p:par>
                            </p:childTnLst>
                          </p:cTn>
                        </p:par>
                        <p:par>
                          <p:cTn id="37" fill="hold">
                            <p:stCondLst>
                              <p:cond delay="3250"/>
                            </p:stCondLst>
                            <p:childTnLst>
                              <p:par>
                                <p:cTn id="38" presetID="2" presetClass="entr" presetSubtype="2" decel="100000" fill="hold" grpId="0" nodeType="afterEffect">
                                  <p:stCondLst>
                                    <p:cond delay="50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1+#ppt_w/2"/>
                                          </p:val>
                                        </p:tav>
                                        <p:tav tm="100000">
                                          <p:val>
                                            <p:strVal val="#ppt_x"/>
                                          </p:val>
                                        </p:tav>
                                      </p:tavLst>
                                    </p:anim>
                                    <p:anim calcmode="lin" valueType="num">
                                      <p:cBhvr additive="base">
                                        <p:cTn id="45" dur="500" fill="hold"/>
                                        <p:tgtEl>
                                          <p:spTgt spid="24"/>
                                        </p:tgtEl>
                                        <p:attrNameLst>
                                          <p:attrName>ppt_y</p:attrName>
                                        </p:attrNameLst>
                                      </p:cBhvr>
                                      <p:tavLst>
                                        <p:tav tm="0">
                                          <p:val>
                                            <p:strVal val="#ppt_y"/>
                                          </p:val>
                                        </p:tav>
                                        <p:tav tm="100000">
                                          <p:val>
                                            <p:strVal val="#ppt_y"/>
                                          </p:val>
                                        </p:tav>
                                      </p:tavLst>
                                    </p:anim>
                                  </p:childTnLst>
                                </p:cTn>
                              </p:par>
                            </p:childTnLst>
                          </p:cTn>
                        </p:par>
                        <p:par>
                          <p:cTn id="46" fill="hold">
                            <p:stCondLst>
                              <p:cond delay="4250"/>
                            </p:stCondLst>
                            <p:childTnLst>
                              <p:par>
                                <p:cTn id="47" presetID="22" presetClass="entr" presetSubtype="8" fill="hold" grpId="0" nodeType="after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animEffect transition="in" filter="wipe(left)">
                                      <p:cBhvr>
                                        <p:cTn id="49"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tmplLst>
          <p:tmpl>
            <p:tnLst>
              <p:par>
                <p:cTn presetID="2" presetClass="entr" presetSubtype="8"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p:bldP spid="3" grpId="0" animBg="1"/>
      <p:bldP spid="21" grpId="0" animBg="1"/>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p:tmplLst>
          <p:tmpl>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p:tmplLst>
          <p:tmpl>
            <p:tnLst>
              <p:par>
                <p:cTn presetID="2" presetClass="entr" presetSubtype="2" decel="100000"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30004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mages and Images ">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1392553" y="0"/>
            <a:ext cx="4839432" cy="10287000"/>
          </a:xfrm>
          <a:solidFill>
            <a:schemeClr val="tx1">
              <a:lumMod val="95000"/>
              <a:alpha val="42000"/>
            </a:schemeClr>
          </a:solidFill>
          <a:effectLst>
            <a:outerShdw blurRad="50800" dist="127000" algn="l" rotWithShape="0">
              <a:prstClr val="black">
                <a:alpha val="40000"/>
              </a:prstClr>
            </a:outerShdw>
          </a:effectLst>
        </p:spPr>
        <p:txBody>
          <a:bodyPr/>
          <a:lstStyle>
            <a:lvl1pPr>
              <a:defRPr/>
            </a:lvl1pPr>
          </a:lstStyle>
          <a:p>
            <a:r>
              <a:rPr lang="en-US" dirty="0" smtClean="0"/>
              <a:t>Add an image</a:t>
            </a:r>
            <a:endParaRPr lang="en-US" dirty="0"/>
          </a:p>
        </p:txBody>
      </p:sp>
      <p:sp>
        <p:nvSpPr>
          <p:cNvPr id="11" name="テキスト プレースホルダー 10"/>
          <p:cNvSpPr>
            <a:spLocks noGrp="1"/>
          </p:cNvSpPr>
          <p:nvPr>
            <p:ph type="body" sz="quarter" idx="15" hasCustomPrompt="1"/>
          </p:nvPr>
        </p:nvSpPr>
        <p:spPr>
          <a:xfrm>
            <a:off x="1392553" y="6859353"/>
            <a:ext cx="4839432" cy="3427647"/>
          </a:xfrm>
          <a:solidFill>
            <a:srgbClr val="F8F8F8">
              <a:alpha val="70000"/>
            </a:srgbClr>
          </a:solidFill>
        </p:spPr>
        <p:txBody>
          <a:bodyPr/>
          <a:lstStyle>
            <a:lvl1pPr>
              <a:defRPr/>
            </a:lvl1pPr>
          </a:lstStyle>
          <a:p>
            <a:pPr lvl="0"/>
            <a:r>
              <a:rPr lang="en-US" dirty="0" smtClean="0"/>
              <a:t> </a:t>
            </a:r>
            <a:endParaRPr 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8" name="図プレースホルダー 5"/>
          <p:cNvSpPr>
            <a:spLocks noGrp="1"/>
          </p:cNvSpPr>
          <p:nvPr>
            <p:ph type="pic" sz="quarter" idx="13" hasCustomPrompt="1"/>
          </p:nvPr>
        </p:nvSpPr>
        <p:spPr>
          <a:xfrm>
            <a:off x="6735932" y="0"/>
            <a:ext cx="4839432" cy="10287000"/>
          </a:xfrm>
          <a:solidFill>
            <a:schemeClr val="tx1">
              <a:lumMod val="95000"/>
              <a:alpha val="42000"/>
            </a:schemeClr>
          </a:solidFill>
          <a:effectLst>
            <a:outerShdw blurRad="50800" dist="127000" algn="l" rotWithShape="0">
              <a:prstClr val="black">
                <a:alpha val="40000"/>
              </a:prstClr>
            </a:outerShdw>
          </a:effectLst>
        </p:spPr>
        <p:txBody>
          <a:bodyPr/>
          <a:lstStyle>
            <a:lvl1pPr>
              <a:defRPr/>
            </a:lvl1pPr>
          </a:lstStyle>
          <a:p>
            <a:r>
              <a:rPr lang="en-US" dirty="0" smtClean="0"/>
              <a:t>Add an image</a:t>
            </a:r>
            <a:endParaRPr lang="en-US" dirty="0"/>
          </a:p>
        </p:txBody>
      </p:sp>
      <p:sp>
        <p:nvSpPr>
          <p:cNvPr id="9" name="図プレースホルダー 5"/>
          <p:cNvSpPr>
            <a:spLocks noGrp="1"/>
          </p:cNvSpPr>
          <p:nvPr>
            <p:ph type="pic" sz="quarter" idx="14" hasCustomPrompt="1"/>
          </p:nvPr>
        </p:nvSpPr>
        <p:spPr>
          <a:xfrm>
            <a:off x="12079311" y="0"/>
            <a:ext cx="4839432" cy="10287000"/>
          </a:xfrm>
          <a:solidFill>
            <a:schemeClr val="tx1">
              <a:lumMod val="95000"/>
              <a:alpha val="42000"/>
            </a:schemeClr>
          </a:solidFill>
          <a:effectLst>
            <a:outerShdw blurRad="50800" dist="127000" algn="l" rotWithShape="0">
              <a:prstClr val="black">
                <a:alpha val="40000"/>
              </a:prstClr>
            </a:outerShdw>
          </a:effectLst>
        </p:spPr>
        <p:txBody>
          <a:bodyPr/>
          <a:lstStyle>
            <a:lvl1pPr>
              <a:defRPr/>
            </a:lvl1pPr>
          </a:lstStyle>
          <a:p>
            <a:r>
              <a:rPr lang="en-US" dirty="0" smtClean="0"/>
              <a:t>Add an image</a:t>
            </a:r>
            <a:endParaRPr lang="en-US" dirty="0"/>
          </a:p>
        </p:txBody>
      </p:sp>
      <p:sp>
        <p:nvSpPr>
          <p:cNvPr id="12" name="テキスト プレースホルダー 10"/>
          <p:cNvSpPr>
            <a:spLocks noGrp="1"/>
          </p:cNvSpPr>
          <p:nvPr>
            <p:ph type="body" sz="quarter" idx="16" hasCustomPrompt="1"/>
          </p:nvPr>
        </p:nvSpPr>
        <p:spPr>
          <a:xfrm>
            <a:off x="6735932" y="6865257"/>
            <a:ext cx="4839432" cy="3421743"/>
          </a:xfrm>
          <a:solidFill>
            <a:srgbClr val="F8F8F8">
              <a:alpha val="70000"/>
            </a:srgbClr>
          </a:solidFill>
        </p:spPr>
        <p:txBody>
          <a:bodyPr/>
          <a:lstStyle>
            <a:lvl1pPr>
              <a:defRPr/>
            </a:lvl1pPr>
          </a:lstStyle>
          <a:p>
            <a:pPr lvl="0"/>
            <a:r>
              <a:rPr lang="en-US" dirty="0" smtClean="0"/>
              <a:t> </a:t>
            </a:r>
            <a:endParaRPr lang="en-US" dirty="0"/>
          </a:p>
        </p:txBody>
      </p:sp>
      <p:sp>
        <p:nvSpPr>
          <p:cNvPr id="13" name="テキスト プレースホルダー 10"/>
          <p:cNvSpPr>
            <a:spLocks noGrp="1"/>
          </p:cNvSpPr>
          <p:nvPr>
            <p:ph type="body" sz="quarter" idx="17" hasCustomPrompt="1"/>
          </p:nvPr>
        </p:nvSpPr>
        <p:spPr>
          <a:xfrm>
            <a:off x="12079311" y="6865257"/>
            <a:ext cx="4839432" cy="3421743"/>
          </a:xfrm>
          <a:solidFill>
            <a:srgbClr val="F8F8F8">
              <a:alpha val="70000"/>
            </a:srgbClr>
          </a:solidFill>
        </p:spPr>
        <p:txBody>
          <a:bodyPr/>
          <a:lstStyle>
            <a:lvl1pPr>
              <a:defRPr/>
            </a:lvl1pPr>
          </a:lstStyle>
          <a:p>
            <a:pPr lvl="0"/>
            <a:r>
              <a:rPr lang="en-US" dirty="0" smtClean="0"/>
              <a:t> </a:t>
            </a:r>
            <a:endParaRPr lang="en-US" dirty="0"/>
          </a:p>
        </p:txBody>
      </p:sp>
      <p:sp>
        <p:nvSpPr>
          <p:cNvPr id="16" name="テキスト プレースホルダー 10"/>
          <p:cNvSpPr>
            <a:spLocks noGrp="1"/>
          </p:cNvSpPr>
          <p:nvPr>
            <p:ph type="body" sz="quarter" idx="27" hasCustomPrompt="1"/>
          </p:nvPr>
        </p:nvSpPr>
        <p:spPr>
          <a:xfrm>
            <a:off x="3068073" y="6109253"/>
            <a:ext cx="1488392" cy="1488392"/>
          </a:xfrm>
          <a:blipFill>
            <a:blip r:embed="rId2"/>
            <a:stretch>
              <a:fillRect/>
            </a:stretch>
          </a:blipFill>
        </p:spPr>
        <p:txBody>
          <a:bodyPr/>
          <a:lstStyle>
            <a:lvl1pPr>
              <a:defRPr/>
            </a:lvl1pPr>
          </a:lstStyle>
          <a:p>
            <a:pPr lvl="0"/>
            <a:r>
              <a:rPr lang="en-US" dirty="0" smtClean="0"/>
              <a:t> </a:t>
            </a:r>
            <a:endParaRPr lang="en-US" dirty="0"/>
          </a:p>
        </p:txBody>
      </p:sp>
      <p:sp>
        <p:nvSpPr>
          <p:cNvPr id="15" name="図プレースホルダー 7"/>
          <p:cNvSpPr>
            <a:spLocks noGrp="1"/>
          </p:cNvSpPr>
          <p:nvPr>
            <p:ph type="pic" sz="quarter" idx="26" hasCustomPrompt="1"/>
          </p:nvPr>
        </p:nvSpPr>
        <p:spPr>
          <a:xfrm>
            <a:off x="3411485" y="6453136"/>
            <a:ext cx="801568" cy="800627"/>
          </a:xfrm>
        </p:spPr>
        <p:txBody>
          <a:bodyPr>
            <a:normAutofit/>
          </a:bodyPr>
          <a:lstStyle>
            <a:lvl1pPr>
              <a:defRPr sz="1800"/>
            </a:lvl1pPr>
          </a:lstStyle>
          <a:p>
            <a:r>
              <a:rPr kumimoji="1" lang="en-US" altLang="ja-JP" dirty="0" smtClean="0"/>
              <a:t>Icon</a:t>
            </a:r>
            <a:endParaRPr kumimoji="1" lang="ja-JP" altLang="en-US" dirty="0"/>
          </a:p>
        </p:txBody>
      </p:sp>
      <p:sp>
        <p:nvSpPr>
          <p:cNvPr id="17" name="テキスト プレースホルダー 10"/>
          <p:cNvSpPr>
            <a:spLocks noGrp="1"/>
          </p:cNvSpPr>
          <p:nvPr>
            <p:ph type="body" sz="quarter" idx="28" hasCustomPrompt="1"/>
          </p:nvPr>
        </p:nvSpPr>
        <p:spPr>
          <a:xfrm>
            <a:off x="8411452" y="6115157"/>
            <a:ext cx="1488392" cy="1488392"/>
          </a:xfrm>
          <a:blipFill>
            <a:blip r:embed="rId2"/>
            <a:stretch>
              <a:fillRect/>
            </a:stretch>
          </a:blipFill>
        </p:spPr>
        <p:txBody>
          <a:bodyPr/>
          <a:lstStyle>
            <a:lvl1pPr>
              <a:defRPr/>
            </a:lvl1pPr>
          </a:lstStyle>
          <a:p>
            <a:pPr lvl="0"/>
            <a:r>
              <a:rPr lang="en-US" dirty="0" smtClean="0"/>
              <a:t> </a:t>
            </a:r>
            <a:endParaRPr lang="en-US" dirty="0"/>
          </a:p>
        </p:txBody>
      </p:sp>
      <p:sp>
        <p:nvSpPr>
          <p:cNvPr id="18" name="図プレースホルダー 7"/>
          <p:cNvSpPr>
            <a:spLocks noGrp="1"/>
          </p:cNvSpPr>
          <p:nvPr>
            <p:ph type="pic" sz="quarter" idx="29" hasCustomPrompt="1"/>
          </p:nvPr>
        </p:nvSpPr>
        <p:spPr>
          <a:xfrm>
            <a:off x="8754864" y="6459040"/>
            <a:ext cx="801568" cy="800627"/>
          </a:xfrm>
        </p:spPr>
        <p:txBody>
          <a:bodyPr>
            <a:normAutofit/>
          </a:bodyPr>
          <a:lstStyle>
            <a:lvl1pPr>
              <a:defRPr sz="1800"/>
            </a:lvl1pPr>
          </a:lstStyle>
          <a:p>
            <a:r>
              <a:rPr kumimoji="1" lang="en-US" altLang="ja-JP" dirty="0" smtClean="0"/>
              <a:t>Icon</a:t>
            </a:r>
            <a:endParaRPr kumimoji="1" lang="ja-JP" altLang="en-US" dirty="0"/>
          </a:p>
        </p:txBody>
      </p:sp>
      <p:sp>
        <p:nvSpPr>
          <p:cNvPr id="19" name="テキスト プレースホルダー 10"/>
          <p:cNvSpPr>
            <a:spLocks noGrp="1"/>
          </p:cNvSpPr>
          <p:nvPr>
            <p:ph type="body" sz="quarter" idx="30" hasCustomPrompt="1"/>
          </p:nvPr>
        </p:nvSpPr>
        <p:spPr>
          <a:xfrm>
            <a:off x="13754831" y="6115157"/>
            <a:ext cx="1488392" cy="1488392"/>
          </a:xfrm>
          <a:blipFill>
            <a:blip r:embed="rId2"/>
            <a:stretch>
              <a:fillRect/>
            </a:stretch>
          </a:blipFill>
        </p:spPr>
        <p:txBody>
          <a:bodyPr/>
          <a:lstStyle>
            <a:lvl1pPr>
              <a:defRPr/>
            </a:lvl1pPr>
          </a:lstStyle>
          <a:p>
            <a:pPr lvl="0"/>
            <a:r>
              <a:rPr lang="en-US" dirty="0" smtClean="0"/>
              <a:t> </a:t>
            </a:r>
            <a:endParaRPr lang="en-US" dirty="0"/>
          </a:p>
        </p:txBody>
      </p:sp>
      <p:sp>
        <p:nvSpPr>
          <p:cNvPr id="20" name="図プレースホルダー 7"/>
          <p:cNvSpPr>
            <a:spLocks noGrp="1"/>
          </p:cNvSpPr>
          <p:nvPr>
            <p:ph type="pic" sz="quarter" idx="31" hasCustomPrompt="1"/>
          </p:nvPr>
        </p:nvSpPr>
        <p:spPr>
          <a:xfrm>
            <a:off x="14098243" y="6459040"/>
            <a:ext cx="801568" cy="800627"/>
          </a:xfrm>
        </p:spPr>
        <p:txBody>
          <a:bodyPr>
            <a:normAutofit/>
          </a:bodyPr>
          <a:lstStyle>
            <a:lvl1pPr>
              <a:defRPr sz="1800"/>
            </a:lvl1pPr>
          </a:lstStyle>
          <a:p>
            <a:r>
              <a:rPr kumimoji="1" lang="en-US" altLang="ja-JP" dirty="0" smtClean="0"/>
              <a:t>Icon</a:t>
            </a:r>
            <a:endParaRPr kumimoji="1" lang="ja-JP" altLang="en-US" dirty="0"/>
          </a:p>
        </p:txBody>
      </p:sp>
      <p:sp>
        <p:nvSpPr>
          <p:cNvPr id="21" name="テキスト プレースホルダー 5"/>
          <p:cNvSpPr>
            <a:spLocks noGrp="1"/>
          </p:cNvSpPr>
          <p:nvPr>
            <p:ph type="body" sz="quarter" idx="32" hasCustomPrompt="1"/>
          </p:nvPr>
        </p:nvSpPr>
        <p:spPr>
          <a:xfrm>
            <a:off x="1600141" y="7675464"/>
            <a:ext cx="4426857" cy="2295850"/>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2" name="テキスト プレースホルダー 5"/>
          <p:cNvSpPr>
            <a:spLocks noGrp="1"/>
          </p:cNvSpPr>
          <p:nvPr>
            <p:ph type="body" sz="quarter" idx="33" hasCustomPrompt="1"/>
          </p:nvPr>
        </p:nvSpPr>
        <p:spPr>
          <a:xfrm>
            <a:off x="6942219" y="7675464"/>
            <a:ext cx="4426857" cy="2295850"/>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3" name="テキスト プレースホルダー 5"/>
          <p:cNvSpPr>
            <a:spLocks noGrp="1"/>
          </p:cNvSpPr>
          <p:nvPr>
            <p:ph type="body" sz="quarter" idx="34" hasCustomPrompt="1"/>
          </p:nvPr>
        </p:nvSpPr>
        <p:spPr>
          <a:xfrm>
            <a:off x="12285598" y="7675464"/>
            <a:ext cx="4426857" cy="2295850"/>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4"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smtClean="0"/>
              <a:t> </a:t>
            </a:r>
            <a:endParaRPr lang="en-US" dirty="0"/>
          </a:p>
        </p:txBody>
      </p:sp>
      <p:sp>
        <p:nvSpPr>
          <p:cNvPr id="25"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smtClean="0"/>
              <a:t>TITLE GOES HERE</a:t>
            </a:r>
            <a:endParaRPr kumimoji="1" lang="ja-JP" altLang="en-US" dirty="0"/>
          </a:p>
        </p:txBody>
      </p:sp>
    </p:spTree>
    <p:extLst>
      <p:ext uri="{BB962C8B-B14F-4D97-AF65-F5344CB8AC3E}">
        <p14:creationId xmlns:p14="http://schemas.microsoft.com/office/powerpoint/2010/main" val="143650984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 calcmode="lin" valueType="num">
                                      <p:cBhvr>
                                        <p:cTn id="17" dur="500" fill="hold"/>
                                        <p:tgtEl>
                                          <p:spTgt spid="15"/>
                                        </p:tgtEl>
                                        <p:attrNameLst>
                                          <p:attrName>style.rotation</p:attrName>
                                        </p:attrNameLst>
                                      </p:cBhvr>
                                      <p:tavLst>
                                        <p:tav tm="0">
                                          <p:val>
                                            <p:fltVal val="90"/>
                                          </p:val>
                                        </p:tav>
                                        <p:tav tm="100000">
                                          <p:val>
                                            <p:fltVal val="0"/>
                                          </p:val>
                                        </p:tav>
                                      </p:tavLst>
                                    </p:anim>
                                    <p:animEffect transition="in" filter="fade">
                                      <p:cBhvr>
                                        <p:cTn id="18" dur="500"/>
                                        <p:tgtEl>
                                          <p:spTgt spid="15"/>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 calcmode="lin" valueType="num">
                                      <p:cBhvr>
                                        <p:cTn id="23" dur="500" fill="hold"/>
                                        <p:tgtEl>
                                          <p:spTgt spid="16"/>
                                        </p:tgtEl>
                                        <p:attrNameLst>
                                          <p:attrName>style.rotation</p:attrName>
                                        </p:attrNameLst>
                                      </p:cBhvr>
                                      <p:tavLst>
                                        <p:tav tm="0">
                                          <p:val>
                                            <p:fltVal val="90"/>
                                          </p:val>
                                        </p:tav>
                                        <p:tav tm="100000">
                                          <p:val>
                                            <p:fltVal val="0"/>
                                          </p:val>
                                        </p:tav>
                                      </p:tavLst>
                                    </p:anim>
                                    <p:animEffect transition="in" filter="fade">
                                      <p:cBhvr>
                                        <p:cTn id="24" dur="500"/>
                                        <p:tgtEl>
                                          <p:spTgt spid="16"/>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wipe(left)">
                                      <p:cBhvr>
                                        <p:cTn id="28" dur="500"/>
                                        <p:tgtEl>
                                          <p:spTgt spid="21">
                                            <p:txEl>
                                              <p:pRg st="0" end="0"/>
                                            </p:txEl>
                                          </p:spTgt>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par>
                          <p:cTn id="33" fill="hold">
                            <p:stCondLst>
                              <p:cond delay="2500"/>
                            </p:stCondLst>
                            <p:childTnLst>
                              <p:par>
                                <p:cTn id="34" presetID="16" presetClass="entr" presetSubtype="37"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outVertical)">
                                      <p:cBhvr>
                                        <p:cTn id="36" dur="500"/>
                                        <p:tgtEl>
                                          <p:spTgt spid="12"/>
                                        </p:tgtEl>
                                      </p:cBhvr>
                                    </p:animEffect>
                                  </p:childTnLst>
                                </p:cTn>
                              </p:par>
                            </p:childTnLst>
                          </p:cTn>
                        </p:par>
                        <p:par>
                          <p:cTn id="37" fill="hold">
                            <p:stCondLst>
                              <p:cond delay="3000"/>
                            </p:stCondLst>
                            <p:childTnLst>
                              <p:par>
                                <p:cTn id="38" presetID="31"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 calcmode="lin" valueType="num">
                                      <p:cBhvr>
                                        <p:cTn id="42" dur="500" fill="hold"/>
                                        <p:tgtEl>
                                          <p:spTgt spid="18"/>
                                        </p:tgtEl>
                                        <p:attrNameLst>
                                          <p:attrName>style.rotation</p:attrName>
                                        </p:attrNameLst>
                                      </p:cBhvr>
                                      <p:tavLst>
                                        <p:tav tm="0">
                                          <p:val>
                                            <p:fltVal val="90"/>
                                          </p:val>
                                        </p:tav>
                                        <p:tav tm="100000">
                                          <p:val>
                                            <p:fltVal val="0"/>
                                          </p:val>
                                        </p:tav>
                                      </p:tavLst>
                                    </p:anim>
                                    <p:animEffect transition="in" filter="fade">
                                      <p:cBhvr>
                                        <p:cTn id="43" dur="500"/>
                                        <p:tgtEl>
                                          <p:spTgt spid="18"/>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style.rotation</p:attrName>
                                        </p:attrNameLst>
                                      </p:cBhvr>
                                      <p:tavLst>
                                        <p:tav tm="0">
                                          <p:val>
                                            <p:fltVal val="90"/>
                                          </p:val>
                                        </p:tav>
                                        <p:tav tm="100000">
                                          <p:val>
                                            <p:fltVal val="0"/>
                                          </p:val>
                                        </p:tav>
                                      </p:tavLst>
                                    </p:anim>
                                    <p:animEffect transition="in" filter="fade">
                                      <p:cBhvr>
                                        <p:cTn id="49" dur="500"/>
                                        <p:tgtEl>
                                          <p:spTgt spid="17"/>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wipe(left)">
                                      <p:cBhvr>
                                        <p:cTn id="53" dur="500"/>
                                        <p:tgtEl>
                                          <p:spTgt spid="22">
                                            <p:txEl>
                                              <p:pRg st="0" end="0"/>
                                            </p:txEl>
                                          </p:spTgt>
                                        </p:tgtEl>
                                      </p:cBhvr>
                                    </p:animEffect>
                                  </p:childTnLst>
                                </p:cTn>
                              </p:par>
                            </p:childTnLst>
                          </p:cTn>
                        </p:par>
                        <p:par>
                          <p:cTn id="54" fill="hold">
                            <p:stCondLst>
                              <p:cond delay="4000"/>
                            </p:stCondLst>
                            <p:childTnLst>
                              <p:par>
                                <p:cTn id="55" presetID="22" presetClass="entr" presetSubtype="4"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par>
                          <p:cTn id="58" fill="hold">
                            <p:stCondLst>
                              <p:cond delay="4500"/>
                            </p:stCondLst>
                            <p:childTnLst>
                              <p:par>
                                <p:cTn id="59" presetID="16" presetClass="entr" presetSubtype="37"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barn(outVertical)">
                                      <p:cBhvr>
                                        <p:cTn id="61" dur="500"/>
                                        <p:tgtEl>
                                          <p:spTgt spid="13"/>
                                        </p:tgtEl>
                                      </p:cBhvr>
                                    </p:animEffect>
                                  </p:childTnLst>
                                </p:cTn>
                              </p:par>
                            </p:childTnLst>
                          </p:cTn>
                        </p:par>
                        <p:par>
                          <p:cTn id="62" fill="hold">
                            <p:stCondLst>
                              <p:cond delay="5000"/>
                            </p:stCondLst>
                            <p:childTnLst>
                              <p:par>
                                <p:cTn id="63" presetID="31"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 calcmode="lin" valueType="num">
                                      <p:cBhvr>
                                        <p:cTn id="67" dur="500" fill="hold"/>
                                        <p:tgtEl>
                                          <p:spTgt spid="20"/>
                                        </p:tgtEl>
                                        <p:attrNameLst>
                                          <p:attrName>style.rotation</p:attrName>
                                        </p:attrNameLst>
                                      </p:cBhvr>
                                      <p:tavLst>
                                        <p:tav tm="0">
                                          <p:val>
                                            <p:fltVal val="90"/>
                                          </p:val>
                                        </p:tav>
                                        <p:tav tm="100000">
                                          <p:val>
                                            <p:fltVal val="0"/>
                                          </p:val>
                                        </p:tav>
                                      </p:tavLst>
                                    </p:anim>
                                    <p:animEffect transition="in" filter="fade">
                                      <p:cBhvr>
                                        <p:cTn id="68" dur="500"/>
                                        <p:tgtEl>
                                          <p:spTgt spid="20"/>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500" fill="hold"/>
                                        <p:tgtEl>
                                          <p:spTgt spid="19"/>
                                        </p:tgtEl>
                                        <p:attrNameLst>
                                          <p:attrName>ppt_w</p:attrName>
                                        </p:attrNameLst>
                                      </p:cBhvr>
                                      <p:tavLst>
                                        <p:tav tm="0">
                                          <p:val>
                                            <p:fltVal val="0"/>
                                          </p:val>
                                        </p:tav>
                                        <p:tav tm="100000">
                                          <p:val>
                                            <p:strVal val="#ppt_w"/>
                                          </p:val>
                                        </p:tav>
                                      </p:tavLst>
                                    </p:anim>
                                    <p:anim calcmode="lin" valueType="num">
                                      <p:cBhvr>
                                        <p:cTn id="72" dur="500" fill="hold"/>
                                        <p:tgtEl>
                                          <p:spTgt spid="19"/>
                                        </p:tgtEl>
                                        <p:attrNameLst>
                                          <p:attrName>ppt_h</p:attrName>
                                        </p:attrNameLst>
                                      </p:cBhvr>
                                      <p:tavLst>
                                        <p:tav tm="0">
                                          <p:val>
                                            <p:fltVal val="0"/>
                                          </p:val>
                                        </p:tav>
                                        <p:tav tm="100000">
                                          <p:val>
                                            <p:strVal val="#ppt_h"/>
                                          </p:val>
                                        </p:tav>
                                      </p:tavLst>
                                    </p:anim>
                                    <p:anim calcmode="lin" valueType="num">
                                      <p:cBhvr>
                                        <p:cTn id="73" dur="500" fill="hold"/>
                                        <p:tgtEl>
                                          <p:spTgt spid="19"/>
                                        </p:tgtEl>
                                        <p:attrNameLst>
                                          <p:attrName>style.rotation</p:attrName>
                                        </p:attrNameLst>
                                      </p:cBhvr>
                                      <p:tavLst>
                                        <p:tav tm="0">
                                          <p:val>
                                            <p:fltVal val="90"/>
                                          </p:val>
                                        </p:tav>
                                        <p:tav tm="100000">
                                          <p:val>
                                            <p:fltVal val="0"/>
                                          </p:val>
                                        </p:tav>
                                      </p:tavLst>
                                    </p:anim>
                                    <p:animEffect transition="in" filter="fade">
                                      <p:cBhvr>
                                        <p:cTn id="74" dur="500"/>
                                        <p:tgtEl>
                                          <p:spTgt spid="19"/>
                                        </p:tgtEl>
                                      </p:cBhvr>
                                    </p:animEffect>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23">
                                            <p:txEl>
                                              <p:pRg st="0" end="0"/>
                                            </p:txEl>
                                          </p:spTgt>
                                        </p:tgtEl>
                                        <p:attrNameLst>
                                          <p:attrName>style.visibility</p:attrName>
                                        </p:attrNameLst>
                                      </p:cBhvr>
                                      <p:to>
                                        <p:strVal val="visible"/>
                                      </p:to>
                                    </p:set>
                                    <p:animEffect transition="in" filter="wipe(left)">
                                      <p:cBhvr>
                                        <p:cTn id="78" dur="500"/>
                                        <p:tgtEl>
                                          <p:spTgt spid="23">
                                            <p:txEl>
                                              <p:pRg st="0" end="0"/>
                                            </p:txEl>
                                          </p:spTgt>
                                        </p:tgtEl>
                                      </p:cBhvr>
                                    </p:animEffect>
                                  </p:childTnLst>
                                </p:cTn>
                              </p:par>
                            </p:childTnLst>
                          </p:cTn>
                        </p:par>
                        <p:par>
                          <p:cTn id="79" fill="hold">
                            <p:stCondLst>
                              <p:cond delay="6000"/>
                            </p:stCondLst>
                            <p:childTnLst>
                              <p:par>
                                <p:cTn id="80" presetID="2" presetClass="entr" presetSubtype="8" decel="100000" fill="hold" grpId="0" nodeType="afterEffect">
                                  <p:stCondLst>
                                    <p:cond delay="25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0-#ppt_w/2"/>
                                          </p:val>
                                        </p:tav>
                                        <p:tav tm="100000">
                                          <p:val>
                                            <p:strVal val="#ppt_x"/>
                                          </p:val>
                                        </p:tav>
                                      </p:tavLst>
                                    </p:anim>
                                    <p:anim calcmode="lin" valueType="num">
                                      <p:cBhvr additive="base">
                                        <p:cTn id="83" dur="500" fill="hold"/>
                                        <p:tgtEl>
                                          <p:spTgt spid="25"/>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5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0-#ppt_w/2"/>
                                          </p:val>
                                        </p:tav>
                                        <p:tav tm="100000">
                                          <p:val>
                                            <p:strVal val="#ppt_x"/>
                                          </p:val>
                                        </p:tav>
                                      </p:tavLst>
                                    </p:anim>
                                    <p:anim calcmode="lin" valueType="num">
                                      <p:cBhvr additive="base">
                                        <p:cTn id="8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tmplLst>
          <p:tmpl>
            <p:tnLst>
              <p:par>
                <p:cTn presetID="16" presetClass="entr" presetSubtype="37"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barn(outVertical)">
                      <p:cBhvr>
                        <p:cTn dur="500"/>
                        <p:tgtEl>
                          <p:spTgt spid="11"/>
                        </p:tgtEl>
                      </p:cBhvr>
                    </p:animEffect>
                  </p:childTnLst>
                </p:cTn>
              </p:par>
            </p:tnLst>
          </p:tmpl>
        </p:tmplLst>
      </p:bldP>
      <p:bldP spid="8" grpId="0" animBg="1"/>
      <p:bldP spid="9" grpId="0" animBg="1"/>
      <p:bldP spid="12" grpId="0" animBg="1">
        <p:tmplLst>
          <p:tmpl>
            <p:tnLst>
              <p:par>
                <p:cTn presetID="16" presetClass="entr" presetSubtype="37"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barn(outVertical)">
                      <p:cBhvr>
                        <p:cTn dur="500"/>
                        <p:tgtEl>
                          <p:spTgt spid="12"/>
                        </p:tgtEl>
                      </p:cBhvr>
                    </p:animEffect>
                  </p:childTnLst>
                </p:cTn>
              </p:par>
            </p:tnLst>
          </p:tmpl>
        </p:tmplLst>
      </p:bldP>
      <p:bldP spid="13" grpId="0" animBg="1">
        <p:tmplLst>
          <p:tmpl>
            <p:tnLst>
              <p:par>
                <p:cTn presetID="16" presetClass="entr" presetSubtype="37"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barn(outVertical)">
                      <p:cBhvr>
                        <p:cTn dur="500"/>
                        <p:tgtEl>
                          <p:spTgt spid="13"/>
                        </p:tgtEl>
                      </p:cBhvr>
                    </p:animEffect>
                  </p:childTnLst>
                </p:cTn>
              </p:par>
            </p:tnLst>
          </p:tmpl>
        </p:tmplLst>
      </p:bldP>
      <p:bldP spid="16" grpId="0" animBg="1">
        <p:tmplLst>
          <p:tmpl>
            <p:tnLst>
              <p:par>
                <p:cTn presetID="31"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 calcmode="lin" valueType="num">
                      <p:cBhvr>
                        <p:cTn dur="500" fill="hold"/>
                        <p:tgtEl>
                          <p:spTgt spid="16"/>
                        </p:tgtEl>
                        <p:attrNameLst>
                          <p:attrName>style.rotation</p:attrName>
                        </p:attrNameLst>
                      </p:cBhvr>
                      <p:tavLst>
                        <p:tav tm="0">
                          <p:val>
                            <p:fltVal val="90"/>
                          </p:val>
                        </p:tav>
                        <p:tav tm="100000">
                          <p:val>
                            <p:fltVal val="0"/>
                          </p:val>
                        </p:tav>
                      </p:tavLst>
                    </p:anim>
                    <p:animEffect transition="in" filter="fade">
                      <p:cBhvr>
                        <p:cTn dur="500"/>
                        <p:tgtEl>
                          <p:spTgt spid="16"/>
                        </p:tgtEl>
                      </p:cBhvr>
                    </p:animEffect>
                  </p:childTnLst>
                </p:cTn>
              </p:par>
            </p:tnLst>
          </p:tmpl>
        </p:tmplLst>
      </p:bldP>
      <p:bldP spid="15" grpId="0"/>
      <p:bldP spid="17" grpId="0" animBg="1">
        <p:tmplLst>
          <p:tmpl>
            <p:tnLst>
              <p:par>
                <p:cTn presetID="3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 calcmode="lin" valueType="num">
                      <p:cBhvr>
                        <p:cTn dur="500" fill="hold"/>
                        <p:tgtEl>
                          <p:spTgt spid="17"/>
                        </p:tgtEl>
                        <p:attrNameLst>
                          <p:attrName>style.rotation</p:attrName>
                        </p:attrNameLst>
                      </p:cBhvr>
                      <p:tavLst>
                        <p:tav tm="0">
                          <p:val>
                            <p:fltVal val="90"/>
                          </p:val>
                        </p:tav>
                        <p:tav tm="100000">
                          <p:val>
                            <p:fltVal val="0"/>
                          </p:val>
                        </p:tav>
                      </p:tavLst>
                    </p:anim>
                    <p:animEffect transition="in" filter="fade">
                      <p:cBhvr>
                        <p:cTn dur="500"/>
                        <p:tgtEl>
                          <p:spTgt spid="17"/>
                        </p:tgtEl>
                      </p:cBhvr>
                    </p:animEffect>
                  </p:childTnLst>
                </p:cTn>
              </p:par>
            </p:tnLst>
          </p:tmpl>
        </p:tmplLst>
      </p:bldP>
      <p:bldP spid="18" grpId="0"/>
      <p:bldP spid="19" grpId="0" animBg="1">
        <p:tmplLst>
          <p:tmpl>
            <p:tnLst>
              <p:par>
                <p:cTn presetID="3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 calcmode="lin" valueType="num">
                      <p:cBhvr>
                        <p:cTn dur="500" fill="hold"/>
                        <p:tgtEl>
                          <p:spTgt spid="19"/>
                        </p:tgtEl>
                        <p:attrNameLst>
                          <p:attrName>style.rotation</p:attrName>
                        </p:attrNameLst>
                      </p:cBhvr>
                      <p:tavLst>
                        <p:tav tm="0">
                          <p:val>
                            <p:fltVal val="90"/>
                          </p:val>
                        </p:tav>
                        <p:tav tm="100000">
                          <p:val>
                            <p:fltVal val="0"/>
                          </p:val>
                        </p:tav>
                      </p:tavLst>
                    </p:anim>
                    <p:animEffect transition="in" filter="fade">
                      <p:cBhvr>
                        <p:cTn dur="500"/>
                        <p:tgtEl>
                          <p:spTgt spid="19"/>
                        </p:tgtEl>
                      </p:cBhvr>
                    </p:animEffect>
                  </p:childTnLst>
                </p:cTn>
              </p:par>
            </p:tnLst>
          </p:tmpl>
        </p:tmplLst>
      </p:bldP>
      <p:bldP spid="20" grpId="0"/>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tmplLst>
          <p:tmpl>
            <p:tnLst>
              <p:par>
                <p:cTn presetID="2" presetClass="entr" presetSubtype="8"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17" name="正方形/長方形 16"/>
          <p:cNvSpPr/>
          <p:nvPr userDrawn="1"/>
        </p:nvSpPr>
        <p:spPr>
          <a:xfrm>
            <a:off x="0" y="4933966"/>
            <a:ext cx="18286413" cy="36896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プレースホルダー 5"/>
          <p:cNvSpPr>
            <a:spLocks noGrp="1"/>
          </p:cNvSpPr>
          <p:nvPr>
            <p:ph type="body" sz="quarter" idx="13" hasCustomPrompt="1"/>
          </p:nvPr>
        </p:nvSpPr>
        <p:spPr>
          <a:xfrm>
            <a:off x="9706815" y="5232893"/>
            <a:ext cx="7666785" cy="3077948"/>
          </a:xfrm>
          <a:noFill/>
        </p:spPr>
        <p:txBody>
          <a:bodyPr anchor="ctr">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rcRect t="2413"/>
          <a:stretch>
            <a:fillRect/>
          </a:stretch>
        </p:blipFill>
        <p:spPr>
          <a:xfrm rot="-180000">
            <a:off x="702993" y="-231949"/>
            <a:ext cx="8611959" cy="9621181"/>
          </a:xfrm>
          <a:custGeom>
            <a:avLst/>
            <a:gdLst>
              <a:gd name="connsiteX0" fmla="*/ 0 w 8611959"/>
              <a:gd name="connsiteY0" fmla="*/ 0 h 9621181"/>
              <a:gd name="connsiteX1" fmla="*/ 8611959 w 8611959"/>
              <a:gd name="connsiteY1" fmla="*/ 451334 h 9621181"/>
              <a:gd name="connsiteX2" fmla="*/ 8611958 w 8611959"/>
              <a:gd name="connsiteY2" fmla="*/ 9621181 h 9621181"/>
              <a:gd name="connsiteX3" fmla="*/ 0 w 8611959"/>
              <a:gd name="connsiteY3" fmla="*/ 9621181 h 9621181"/>
            </a:gdLst>
            <a:ahLst/>
            <a:cxnLst>
              <a:cxn ang="0">
                <a:pos x="connsiteX0" y="connsiteY0"/>
              </a:cxn>
              <a:cxn ang="0">
                <a:pos x="connsiteX1" y="connsiteY1"/>
              </a:cxn>
              <a:cxn ang="0">
                <a:pos x="connsiteX2" y="connsiteY2"/>
              </a:cxn>
              <a:cxn ang="0">
                <a:pos x="connsiteX3" y="connsiteY3"/>
              </a:cxn>
            </a:cxnLst>
            <a:rect l="l" t="t" r="r" b="b"/>
            <a:pathLst>
              <a:path w="8611959" h="9621181">
                <a:moveTo>
                  <a:pt x="0" y="0"/>
                </a:moveTo>
                <a:lnTo>
                  <a:pt x="8611959" y="451334"/>
                </a:lnTo>
                <a:lnTo>
                  <a:pt x="8611958" y="9621181"/>
                </a:lnTo>
                <a:lnTo>
                  <a:pt x="0" y="9621181"/>
                </a:lnTo>
                <a:close/>
              </a:path>
            </a:pathLst>
          </a:custGeom>
        </p:spPr>
      </p:pic>
      <p:sp>
        <p:nvSpPr>
          <p:cNvPr id="11" name="図プレースホルダー 10"/>
          <p:cNvSpPr>
            <a:spLocks noGrp="1"/>
          </p:cNvSpPr>
          <p:nvPr>
            <p:ph type="pic" sz="quarter" idx="12" hasCustomPrompt="1"/>
          </p:nvPr>
        </p:nvSpPr>
        <p:spPr>
          <a:xfrm rot="-180000">
            <a:off x="955850" y="-218306"/>
            <a:ext cx="8097837" cy="9342998"/>
          </a:xfrm>
          <a:custGeom>
            <a:avLst/>
            <a:gdLst>
              <a:gd name="connsiteX0" fmla="*/ 0 w 8097837"/>
              <a:gd name="connsiteY0" fmla="*/ 0 h 9342998"/>
              <a:gd name="connsiteX1" fmla="*/ 8097837 w 8097837"/>
              <a:gd name="connsiteY1" fmla="*/ 424390 h 9342998"/>
              <a:gd name="connsiteX2" fmla="*/ 8097837 w 8097837"/>
              <a:gd name="connsiteY2" fmla="*/ 9342998 h 9342998"/>
              <a:gd name="connsiteX3" fmla="*/ 0 w 8097837"/>
              <a:gd name="connsiteY3" fmla="*/ 9342998 h 9342998"/>
            </a:gdLst>
            <a:ahLst/>
            <a:cxnLst>
              <a:cxn ang="0">
                <a:pos x="connsiteX0" y="connsiteY0"/>
              </a:cxn>
              <a:cxn ang="0">
                <a:pos x="connsiteX1" y="connsiteY1"/>
              </a:cxn>
              <a:cxn ang="0">
                <a:pos x="connsiteX2" y="connsiteY2"/>
              </a:cxn>
              <a:cxn ang="0">
                <a:pos x="connsiteX3" y="connsiteY3"/>
              </a:cxn>
            </a:cxnLst>
            <a:rect l="l" t="t" r="r" b="b"/>
            <a:pathLst>
              <a:path w="8097837" h="9342998">
                <a:moveTo>
                  <a:pt x="0" y="0"/>
                </a:moveTo>
                <a:lnTo>
                  <a:pt x="8097837" y="424390"/>
                </a:lnTo>
                <a:lnTo>
                  <a:pt x="8097837" y="9342998"/>
                </a:lnTo>
                <a:lnTo>
                  <a:pt x="0" y="9342998"/>
                </a:lnTo>
                <a:close/>
              </a:path>
            </a:pathLst>
          </a:custGeom>
        </p:spPr>
        <p:txBody>
          <a:bodyPr wrap="square">
            <a:noAutofit/>
          </a:bodyPr>
          <a:lstStyle>
            <a:lvl1pPr>
              <a:defRPr/>
            </a:lvl1pPr>
          </a:lstStyle>
          <a:p>
            <a:r>
              <a:rPr lang="en-US" dirty="0" smtClean="0"/>
              <a:t>Add an image</a:t>
            </a:r>
            <a:endParaRPr lang="en-US" dirty="0"/>
          </a:p>
        </p:txBody>
      </p:sp>
      <p:pic>
        <p:nvPicPr>
          <p:cNvPr id="12" name="図 11"/>
          <p:cNvPicPr>
            <a:picLocks noChangeAspect="1"/>
          </p:cNvPicPr>
          <p:nvPr userDrawn="1"/>
        </p:nvPicPr>
        <p:blipFill rotWithShape="1">
          <a:blip r:embed="rId3">
            <a:extLst>
              <a:ext uri="{28A0092B-C50C-407E-A947-70E740481C1C}">
                <a14:useLocalDpi xmlns:a14="http://schemas.microsoft.com/office/drawing/2010/main" val="0"/>
              </a:ext>
            </a:extLst>
          </a:blip>
          <a:srcRect r="31696"/>
          <a:stretch/>
        </p:blipFill>
        <p:spPr>
          <a:xfrm>
            <a:off x="9370318" y="2430365"/>
            <a:ext cx="8917682" cy="2011429"/>
          </a:xfrm>
          <a:prstGeom prst="rect">
            <a:avLst/>
          </a:prstGeom>
        </p:spPr>
      </p:pic>
      <p:sp>
        <p:nvSpPr>
          <p:cNvPr id="13" name="タイトル 1"/>
          <p:cNvSpPr>
            <a:spLocks noGrp="1"/>
          </p:cNvSpPr>
          <p:nvPr>
            <p:ph type="title" hasCustomPrompt="1"/>
          </p:nvPr>
        </p:nvSpPr>
        <p:spPr>
          <a:xfrm rot="21420000">
            <a:off x="9723490" y="3149508"/>
            <a:ext cx="8378425" cy="856597"/>
          </a:xfrm>
          <a:prstGeom prst="rect">
            <a:avLst/>
          </a:prstGeom>
        </p:spPr>
        <p:txBody>
          <a:bodyPr anchor="b"/>
          <a:lstStyle>
            <a:lvl1pPr>
              <a:defRPr spc="1000" baseline="0">
                <a:solidFill>
                  <a:schemeClr val="tx1"/>
                </a:solidFill>
                <a:effectLst/>
              </a:defRPr>
            </a:lvl1pPr>
          </a:lstStyle>
          <a:p>
            <a:r>
              <a:rPr kumimoji="1" lang="en-US" altLang="ja-JP" dirty="0" smtClean="0"/>
              <a:t>TITLE GOES HERE</a:t>
            </a:r>
            <a:endParaRPr kumimoji="1" lang="ja-JP" altLang="en-US" dirty="0"/>
          </a:p>
        </p:txBody>
      </p:sp>
    </p:spTree>
    <p:extLst>
      <p:ext uri="{BB962C8B-B14F-4D97-AF65-F5344CB8AC3E}">
        <p14:creationId xmlns:p14="http://schemas.microsoft.com/office/powerpoint/2010/main" val="369958265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decel="100000" fill="hold" grpId="0" nodeType="after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16" presetClass="entr" presetSubtype="37"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outVertical)">
                                      <p:cBhvr>
                                        <p:cTn id="25" dur="500"/>
                                        <p:tgtEl>
                                          <p:spTgt spid="17"/>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tmplLst>
          <p:tmpl>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1" grpId="0"/>
      <p:bldP spid="13"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cxnSp>
        <p:nvCxnSpPr>
          <p:cNvPr id="5" name="直線コネクタ 4"/>
          <p:cNvCxnSpPr/>
          <p:nvPr userDrawn="1"/>
        </p:nvCxnSpPr>
        <p:spPr>
          <a:xfrm flipV="1">
            <a:off x="-319314" y="43365"/>
            <a:ext cx="18966849" cy="10327402"/>
          </a:xfrm>
          <a:prstGeom prst="line">
            <a:avLst/>
          </a:prstGeom>
          <a:ln w="1524000">
            <a:solidFill>
              <a:schemeClr val="tx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V="1">
            <a:off x="-1109046" y="-552450"/>
            <a:ext cx="20886875" cy="11372851"/>
          </a:xfrm>
          <a:prstGeom prst="line">
            <a:avLst/>
          </a:prstGeom>
          <a:ln w="2540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userDrawn="1"/>
        </p:nvSpPr>
        <p:spPr>
          <a:xfrm>
            <a:off x="344018" y="4913606"/>
            <a:ext cx="5399807" cy="2503103"/>
          </a:xfrm>
          <a:custGeom>
            <a:avLst/>
            <a:gdLst>
              <a:gd name="connsiteX0" fmla="*/ 0 w 5399807"/>
              <a:gd name="connsiteY0" fmla="*/ 0 h 2503103"/>
              <a:gd name="connsiteX1" fmla="*/ 5399807 w 5399807"/>
              <a:gd name="connsiteY1" fmla="*/ 0 h 2503103"/>
              <a:gd name="connsiteX2" fmla="*/ 5399807 w 5399807"/>
              <a:gd name="connsiteY2" fmla="*/ 2262444 h 2503103"/>
              <a:gd name="connsiteX3" fmla="*/ 3321065 w 5399807"/>
              <a:gd name="connsiteY3" fmla="*/ 2262444 h 2503103"/>
              <a:gd name="connsiteX4" fmla="*/ 3181482 w 5399807"/>
              <a:gd name="connsiteY4" fmla="*/ 2503103 h 2503103"/>
              <a:gd name="connsiteX5" fmla="*/ 3041901 w 5399807"/>
              <a:gd name="connsiteY5" fmla="*/ 2262444 h 2503103"/>
              <a:gd name="connsiteX6" fmla="*/ 0 w 5399807"/>
              <a:gd name="connsiteY6" fmla="*/ 2262444 h 250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807" h="2503103">
                <a:moveTo>
                  <a:pt x="0" y="0"/>
                </a:moveTo>
                <a:lnTo>
                  <a:pt x="5399807" y="0"/>
                </a:lnTo>
                <a:lnTo>
                  <a:pt x="5399807" y="2262444"/>
                </a:lnTo>
                <a:lnTo>
                  <a:pt x="3321065" y="2262444"/>
                </a:lnTo>
                <a:lnTo>
                  <a:pt x="3181482" y="2503103"/>
                </a:lnTo>
                <a:lnTo>
                  <a:pt x="3041901" y="2262444"/>
                </a:lnTo>
                <a:lnTo>
                  <a:pt x="0" y="2262444"/>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5" name="フリーフォーム 34"/>
          <p:cNvSpPr/>
          <p:nvPr userDrawn="1"/>
        </p:nvSpPr>
        <p:spPr>
          <a:xfrm rot="5400000" flipH="1">
            <a:off x="5960183" y="565306"/>
            <a:ext cx="2262445" cy="5640465"/>
          </a:xfrm>
          <a:custGeom>
            <a:avLst/>
            <a:gdLst>
              <a:gd name="connsiteX0" fmla="*/ 2262445 w 2262445"/>
              <a:gd name="connsiteY0" fmla="*/ 5640465 h 5640465"/>
              <a:gd name="connsiteX1" fmla="*/ 2262445 w 2262445"/>
              <a:gd name="connsiteY1" fmla="*/ 240658 h 5640465"/>
              <a:gd name="connsiteX2" fmla="*/ 843910 w 2262445"/>
              <a:gd name="connsiteY2" fmla="*/ 240658 h 5640465"/>
              <a:gd name="connsiteX3" fmla="*/ 704329 w 2262445"/>
              <a:gd name="connsiteY3" fmla="*/ 0 h 5640465"/>
              <a:gd name="connsiteX4" fmla="*/ 564747 w 2262445"/>
              <a:gd name="connsiteY4" fmla="*/ 240658 h 5640465"/>
              <a:gd name="connsiteX5" fmla="*/ 0 w 2262445"/>
              <a:gd name="connsiteY5" fmla="*/ 240658 h 5640465"/>
              <a:gd name="connsiteX6" fmla="*/ 0 w 2262445"/>
              <a:gd name="connsiteY6" fmla="*/ 5640465 h 56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2445" h="5640465">
                <a:moveTo>
                  <a:pt x="2262445" y="5640465"/>
                </a:moveTo>
                <a:lnTo>
                  <a:pt x="2262445" y="240658"/>
                </a:lnTo>
                <a:lnTo>
                  <a:pt x="843910" y="240658"/>
                </a:lnTo>
                <a:lnTo>
                  <a:pt x="704329" y="0"/>
                </a:lnTo>
                <a:lnTo>
                  <a:pt x="564747" y="240658"/>
                </a:lnTo>
                <a:lnTo>
                  <a:pt x="0" y="240658"/>
                </a:lnTo>
                <a:lnTo>
                  <a:pt x="0" y="564046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p>
        </p:txBody>
      </p:sp>
      <p:sp>
        <p:nvSpPr>
          <p:cNvPr id="34" name="フリーフォーム 33"/>
          <p:cNvSpPr/>
          <p:nvPr userDrawn="1"/>
        </p:nvSpPr>
        <p:spPr>
          <a:xfrm rot="5400000" flipH="1" flipV="1">
            <a:off x="10162879" y="4848260"/>
            <a:ext cx="2262445" cy="5639094"/>
          </a:xfrm>
          <a:custGeom>
            <a:avLst/>
            <a:gdLst>
              <a:gd name="connsiteX0" fmla="*/ 2262445 w 2262445"/>
              <a:gd name="connsiteY0" fmla="*/ 239287 h 5639094"/>
              <a:gd name="connsiteX1" fmla="*/ 2262445 w 2262445"/>
              <a:gd name="connsiteY1" fmla="*/ 5639094 h 5639094"/>
              <a:gd name="connsiteX2" fmla="*/ 0 w 2262445"/>
              <a:gd name="connsiteY2" fmla="*/ 5639094 h 5639094"/>
              <a:gd name="connsiteX3" fmla="*/ 0 w 2262445"/>
              <a:gd name="connsiteY3" fmla="*/ 239287 h 5639094"/>
              <a:gd name="connsiteX4" fmla="*/ 1741580 w 2262445"/>
              <a:gd name="connsiteY4" fmla="*/ 239287 h 5639094"/>
              <a:gd name="connsiteX5" fmla="*/ 1880366 w 2262445"/>
              <a:gd name="connsiteY5" fmla="*/ 0 h 5639094"/>
              <a:gd name="connsiteX6" fmla="*/ 2019152 w 2262445"/>
              <a:gd name="connsiteY6" fmla="*/ 239287 h 563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2445" h="5639094">
                <a:moveTo>
                  <a:pt x="2262445" y="239287"/>
                </a:moveTo>
                <a:lnTo>
                  <a:pt x="2262445" y="5639094"/>
                </a:lnTo>
                <a:lnTo>
                  <a:pt x="0" y="5639094"/>
                </a:lnTo>
                <a:lnTo>
                  <a:pt x="0" y="239287"/>
                </a:lnTo>
                <a:lnTo>
                  <a:pt x="1741580" y="239287"/>
                </a:lnTo>
                <a:lnTo>
                  <a:pt x="1880366" y="0"/>
                </a:lnTo>
                <a:lnTo>
                  <a:pt x="2019152" y="239287"/>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p>
        </p:txBody>
      </p:sp>
      <p:sp>
        <p:nvSpPr>
          <p:cNvPr id="36" name="フリーフォーム 35"/>
          <p:cNvSpPr/>
          <p:nvPr userDrawn="1"/>
        </p:nvSpPr>
        <p:spPr>
          <a:xfrm>
            <a:off x="12394629" y="3551340"/>
            <a:ext cx="5399807" cy="2503104"/>
          </a:xfrm>
          <a:custGeom>
            <a:avLst/>
            <a:gdLst>
              <a:gd name="connsiteX0" fmla="*/ 2177346 w 5399807"/>
              <a:gd name="connsiteY0" fmla="*/ 0 h 2503104"/>
              <a:gd name="connsiteX1" fmla="*/ 2316929 w 5399807"/>
              <a:gd name="connsiteY1" fmla="*/ 240660 h 2503104"/>
              <a:gd name="connsiteX2" fmla="*/ 5399807 w 5399807"/>
              <a:gd name="connsiteY2" fmla="*/ 240660 h 2503104"/>
              <a:gd name="connsiteX3" fmla="*/ 5399807 w 5399807"/>
              <a:gd name="connsiteY3" fmla="*/ 2503104 h 2503104"/>
              <a:gd name="connsiteX4" fmla="*/ 0 w 5399807"/>
              <a:gd name="connsiteY4" fmla="*/ 2503104 h 2503104"/>
              <a:gd name="connsiteX5" fmla="*/ 0 w 5399807"/>
              <a:gd name="connsiteY5" fmla="*/ 240660 h 2503104"/>
              <a:gd name="connsiteX6" fmla="*/ 2037764 w 5399807"/>
              <a:gd name="connsiteY6" fmla="*/ 240660 h 250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807" h="2503104">
                <a:moveTo>
                  <a:pt x="2177346" y="0"/>
                </a:moveTo>
                <a:lnTo>
                  <a:pt x="2316929" y="240660"/>
                </a:lnTo>
                <a:lnTo>
                  <a:pt x="5399807" y="240660"/>
                </a:lnTo>
                <a:lnTo>
                  <a:pt x="5399807" y="2503104"/>
                </a:lnTo>
                <a:lnTo>
                  <a:pt x="0" y="2503104"/>
                </a:lnTo>
                <a:lnTo>
                  <a:pt x="0" y="240660"/>
                </a:lnTo>
                <a:lnTo>
                  <a:pt x="2037764" y="24066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F95F845C-B07D-424A-A6EA-96D8F4A7E4C5}" type="slidenum">
              <a:rPr lang="ja-JP" altLang="en-US" smtClean="0"/>
              <a:pPr/>
              <a:t>‹#›</a:t>
            </a:fld>
            <a:endParaRPr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709692">
            <a:off x="3120285" y="7261545"/>
            <a:ext cx="631669" cy="1460499"/>
          </a:xfrm>
          <a:prstGeom prst="rect">
            <a:avLst/>
          </a:prstGeom>
          <a:effectLst>
            <a:outerShdw blurRad="50800" dist="38100" dir="2700000" algn="tl" rotWithShape="0">
              <a:prstClr val="black">
                <a:alpha val="40000"/>
              </a:prstClr>
            </a:outerShdw>
          </a:effectLst>
        </p:spPr>
      </p:pic>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700000" flipH="1">
            <a:off x="7355128" y="6050513"/>
            <a:ext cx="631669" cy="1460499"/>
          </a:xfrm>
          <a:prstGeom prst="rect">
            <a:avLst/>
          </a:prstGeom>
          <a:effectLst>
            <a:outerShdw blurRad="50800" dist="38100" dir="2700000" algn="tl" rotWithShape="0">
              <a:prstClr val="black">
                <a:alpha val="40000"/>
              </a:prstClr>
            </a:outerShdw>
          </a:effectLst>
        </p:spPr>
      </p:pic>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709692">
            <a:off x="10305058" y="3012215"/>
            <a:ext cx="631669" cy="1460499"/>
          </a:xfrm>
          <a:prstGeom prst="rect">
            <a:avLst/>
          </a:prstGeom>
          <a:effectLst>
            <a:outerShdw blurRad="50800" dist="38100" dir="2700000" algn="tl" rotWithShape="0">
              <a:prstClr val="black">
                <a:alpha val="40000"/>
              </a:prstClr>
            </a:outerShdw>
          </a:effectLst>
        </p:spPr>
      </p:pic>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700000" flipH="1">
            <a:off x="14395724" y="2272521"/>
            <a:ext cx="631669" cy="1460499"/>
          </a:xfrm>
          <a:prstGeom prst="rect">
            <a:avLst/>
          </a:prstGeom>
          <a:effectLst>
            <a:outerShdw blurRad="50800" dist="38100" dir="2700000" algn="tl" rotWithShape="0">
              <a:prstClr val="black">
                <a:alpha val="40000"/>
              </a:prstClr>
            </a:outerShdw>
          </a:effectLst>
        </p:spPr>
      </p:pic>
      <p:sp>
        <p:nvSpPr>
          <p:cNvPr id="11" name="テキスト プレースホルダー 5"/>
          <p:cNvSpPr>
            <a:spLocks noGrp="1"/>
          </p:cNvSpPr>
          <p:nvPr userDrawn="1">
            <p:ph type="body" sz="quarter" idx="14" hasCustomPrompt="1"/>
          </p:nvPr>
        </p:nvSpPr>
        <p:spPr>
          <a:xfrm>
            <a:off x="590897" y="4944329"/>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2" name="テキスト プレースホルダー 5"/>
          <p:cNvSpPr>
            <a:spLocks noGrp="1"/>
          </p:cNvSpPr>
          <p:nvPr userDrawn="1">
            <p:ph type="body" sz="quarter" idx="15" hasCustomPrompt="1"/>
          </p:nvPr>
        </p:nvSpPr>
        <p:spPr>
          <a:xfrm>
            <a:off x="590897" y="5588772"/>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a:p>
            <a:pPr lvl="0"/>
            <a:endParaRPr kumimoji="1" lang="en-US" altLang="ja-JP" dirty="0" smtClean="0"/>
          </a:p>
          <a:p>
            <a:pPr lvl="0"/>
            <a:endParaRPr kumimoji="1" lang="en-US" altLang="ja-JP" dirty="0" smtClean="0"/>
          </a:p>
        </p:txBody>
      </p:sp>
      <p:sp>
        <p:nvSpPr>
          <p:cNvPr id="15" name="テキスト プレースホルダー 5"/>
          <p:cNvSpPr>
            <a:spLocks noGrp="1"/>
          </p:cNvSpPr>
          <p:nvPr userDrawn="1">
            <p:ph type="body" sz="quarter" idx="16" hasCustomPrompt="1"/>
          </p:nvPr>
        </p:nvSpPr>
        <p:spPr>
          <a:xfrm>
            <a:off x="4518052" y="2285039"/>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6" name="テキスト プレースホルダー 5"/>
          <p:cNvSpPr>
            <a:spLocks noGrp="1"/>
          </p:cNvSpPr>
          <p:nvPr userDrawn="1">
            <p:ph type="body" sz="quarter" idx="17" hasCustomPrompt="1"/>
          </p:nvPr>
        </p:nvSpPr>
        <p:spPr>
          <a:xfrm>
            <a:off x="4518052" y="2929482"/>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a:p>
            <a:pPr lvl="0"/>
            <a:endParaRPr kumimoji="1" lang="en-US" altLang="ja-JP" dirty="0" smtClean="0"/>
          </a:p>
          <a:p>
            <a:pPr lvl="0"/>
            <a:endParaRPr kumimoji="1" lang="en-US" altLang="ja-JP" dirty="0" smtClean="0"/>
          </a:p>
        </p:txBody>
      </p:sp>
      <p:sp>
        <p:nvSpPr>
          <p:cNvPr id="19" name="テキスト プレースホルダー 5"/>
          <p:cNvSpPr>
            <a:spLocks noGrp="1"/>
          </p:cNvSpPr>
          <p:nvPr userDrawn="1">
            <p:ph type="body" sz="quarter" idx="18" hasCustomPrompt="1"/>
          </p:nvPr>
        </p:nvSpPr>
        <p:spPr>
          <a:xfrm>
            <a:off x="8960720" y="6567308"/>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0" name="テキスト プレースホルダー 5"/>
          <p:cNvSpPr>
            <a:spLocks noGrp="1"/>
          </p:cNvSpPr>
          <p:nvPr userDrawn="1">
            <p:ph type="body" sz="quarter" idx="19" hasCustomPrompt="1"/>
          </p:nvPr>
        </p:nvSpPr>
        <p:spPr>
          <a:xfrm>
            <a:off x="8960720" y="7211751"/>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a:p>
            <a:pPr lvl="0"/>
            <a:endParaRPr kumimoji="1" lang="en-US" altLang="ja-JP" dirty="0" smtClean="0"/>
          </a:p>
          <a:p>
            <a:pPr lvl="0"/>
            <a:endParaRPr kumimoji="1" lang="en-US" altLang="ja-JP" dirty="0" smtClean="0"/>
          </a:p>
        </p:txBody>
      </p:sp>
      <p:sp>
        <p:nvSpPr>
          <p:cNvPr id="23" name="テキスト プレースホルダー 5"/>
          <p:cNvSpPr>
            <a:spLocks noGrp="1"/>
          </p:cNvSpPr>
          <p:nvPr userDrawn="1">
            <p:ph type="body" sz="quarter" idx="20" hasCustomPrompt="1"/>
          </p:nvPr>
        </p:nvSpPr>
        <p:spPr>
          <a:xfrm>
            <a:off x="12641508" y="3822723"/>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4" name="テキスト プレースホルダー 5"/>
          <p:cNvSpPr>
            <a:spLocks noGrp="1"/>
          </p:cNvSpPr>
          <p:nvPr userDrawn="1">
            <p:ph type="body" sz="quarter" idx="21" hasCustomPrompt="1"/>
          </p:nvPr>
        </p:nvSpPr>
        <p:spPr>
          <a:xfrm>
            <a:off x="12641508" y="4467166"/>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a:p>
            <a:pPr lvl="0"/>
            <a:endParaRPr kumimoji="1" lang="en-US" altLang="ja-JP" dirty="0" smtClean="0"/>
          </a:p>
          <a:p>
            <a:pPr lvl="0"/>
            <a:endParaRPr kumimoji="1" lang="en-US" altLang="ja-JP" dirty="0" smtClean="0"/>
          </a:p>
        </p:txBody>
      </p:sp>
      <p:pic>
        <p:nvPicPr>
          <p:cNvPr id="27" name="図 26"/>
          <p:cNvPicPr>
            <a:picLocks noChangeAspect="1"/>
          </p:cNvPicPr>
          <p:nvPr userDrawn="1"/>
        </p:nvPicPr>
        <p:blipFill rotWithShape="1">
          <a:blip r:embed="rId3">
            <a:extLst>
              <a:ext uri="{28A0092B-C50C-407E-A947-70E740481C1C}">
                <a14:useLocalDpi xmlns:a14="http://schemas.microsoft.com/office/drawing/2010/main" val="0"/>
              </a:ext>
            </a:extLst>
          </a:blip>
          <a:srcRect r="31696"/>
          <a:stretch/>
        </p:blipFill>
        <p:spPr>
          <a:xfrm>
            <a:off x="9370318" y="33336"/>
            <a:ext cx="8917682" cy="2011429"/>
          </a:xfrm>
          <a:prstGeom prst="rect">
            <a:avLst/>
          </a:prstGeom>
        </p:spPr>
      </p:pic>
      <p:sp>
        <p:nvSpPr>
          <p:cNvPr id="28" name="タイトル 1"/>
          <p:cNvSpPr>
            <a:spLocks noGrp="1"/>
          </p:cNvSpPr>
          <p:nvPr userDrawn="1">
            <p:ph type="title" hasCustomPrompt="1"/>
          </p:nvPr>
        </p:nvSpPr>
        <p:spPr>
          <a:xfrm rot="21420000">
            <a:off x="9807898" y="752479"/>
            <a:ext cx="8378425" cy="856597"/>
          </a:xfrm>
          <a:prstGeom prst="rect">
            <a:avLst/>
          </a:prstGeom>
        </p:spPr>
        <p:txBody>
          <a:bodyPr anchor="b"/>
          <a:lstStyle>
            <a:lvl1pPr>
              <a:defRPr spc="1000" baseline="0">
                <a:solidFill>
                  <a:schemeClr val="tx1"/>
                </a:solidFill>
                <a:effectLst/>
              </a:defRPr>
            </a:lvl1pPr>
          </a:lstStyle>
          <a:p>
            <a:r>
              <a:rPr kumimoji="1" lang="en-US" altLang="ja-JP" dirty="0" smtClean="0"/>
              <a:t>TITLE GOES HERE</a:t>
            </a:r>
            <a:endParaRPr kumimoji="1" lang="ja-JP" altLang="en-US" dirty="0"/>
          </a:p>
        </p:txBody>
      </p:sp>
    </p:spTree>
    <p:extLst>
      <p:ext uri="{BB962C8B-B14F-4D97-AF65-F5344CB8AC3E}">
        <p14:creationId xmlns:p14="http://schemas.microsoft.com/office/powerpoint/2010/main" val="376487931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up)">
                                      <p:cBhvr>
                                        <p:cTn id="18" dur="500"/>
                                        <p:tgtEl>
                                          <p:spTgt spid="3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2000"/>
                            </p:stCondLst>
                            <p:childTnLst>
                              <p:par>
                                <p:cTn id="27" presetID="10" presetClass="entr" presetSubtype="0" fill="hold" nodeType="afterEffect">
                                  <p:stCondLst>
                                    <p:cond delay="25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750"/>
                            </p:stCondLst>
                            <p:childTnLst>
                              <p:par>
                                <p:cTn id="31" presetID="22" presetClass="entr" presetSubtype="2"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right)">
                                      <p:cBhvr>
                                        <p:cTn id="33" dur="500"/>
                                        <p:tgtEl>
                                          <p:spTgt spid="3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500"/>
                                        <p:tgtEl>
                                          <p:spTgt spid="19">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par>
                          <p:cTn id="41" fill="hold">
                            <p:stCondLst>
                              <p:cond delay="3750"/>
                            </p:stCondLst>
                            <p:childTnLst>
                              <p:par>
                                <p:cTn id="42" presetID="10" presetClass="entr" presetSubtype="0" fill="hold" nodeType="afterEffect">
                                  <p:stCondLst>
                                    <p:cond delay="25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5">
                                            <p:txEl>
                                              <p:pRg st="0" end="0"/>
                                            </p:txEl>
                                          </p:spTgt>
                                        </p:tgtEl>
                                        <p:attrNameLst>
                                          <p:attrName>style.visibility</p:attrName>
                                        </p:attrNameLst>
                                      </p:cBhvr>
                                      <p:to>
                                        <p:strVal val="visible"/>
                                      </p:to>
                                    </p:set>
                                    <p:animEffect transition="in" filter="fade">
                                      <p:cBhvr>
                                        <p:cTn id="52" dur="500"/>
                                        <p:tgtEl>
                                          <p:spTgt spid="15">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par>
                          <p:cTn id="56" fill="hold">
                            <p:stCondLst>
                              <p:cond delay="5500"/>
                            </p:stCondLst>
                            <p:childTnLst>
                              <p:par>
                                <p:cTn id="57" presetID="10" presetClass="entr" presetSubtype="0" fill="hold" nodeType="afterEffect">
                                  <p:stCondLst>
                                    <p:cond delay="25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6250"/>
                            </p:stCondLst>
                            <p:childTnLst>
                              <p:par>
                                <p:cTn id="61" presetID="22" presetClass="entr" presetSubtype="4"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childTnLst>
                          </p:cTn>
                        </p:par>
                        <p:par>
                          <p:cTn id="64" fill="hold">
                            <p:stCondLst>
                              <p:cond delay="6750"/>
                            </p:stCondLst>
                            <p:childTnLst>
                              <p:par>
                                <p:cTn id="65" presetID="10" presetClass="entr" presetSubtype="0" fill="hold" grpId="0" nodeType="afterEffect">
                                  <p:stCondLst>
                                    <p:cond delay="0"/>
                                  </p:stCondLst>
                                  <p:childTnLst>
                                    <p:set>
                                      <p:cBhvr>
                                        <p:cTn id="66" dur="1" fill="hold">
                                          <p:stCondLst>
                                            <p:cond delay="0"/>
                                          </p:stCondLst>
                                        </p:cTn>
                                        <p:tgtEl>
                                          <p:spTgt spid="23">
                                            <p:txEl>
                                              <p:pRg st="0" end="0"/>
                                            </p:txEl>
                                          </p:spTgt>
                                        </p:tgtEl>
                                        <p:attrNameLst>
                                          <p:attrName>style.visibility</p:attrName>
                                        </p:attrNameLst>
                                      </p:cBhvr>
                                      <p:to>
                                        <p:strVal val="visible"/>
                                      </p:to>
                                    </p:set>
                                    <p:animEffect transition="in" filter="fade">
                                      <p:cBhvr>
                                        <p:cTn id="67" dur="500"/>
                                        <p:tgtEl>
                                          <p:spTgt spid="23">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par>
                          <p:cTn id="71" fill="hold">
                            <p:stCondLst>
                              <p:cond delay="7250"/>
                            </p:stCondLst>
                            <p:childTnLst>
                              <p:par>
                                <p:cTn id="72" presetID="2" presetClass="entr" presetSubtype="2" decel="100000" fill="hold" grpId="0" nodeType="afterEffect">
                                  <p:stCondLst>
                                    <p:cond delay="25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1+#ppt_w/2"/>
                                          </p:val>
                                        </p:tav>
                                        <p:tav tm="100000">
                                          <p:val>
                                            <p:strVal val="#ppt_x"/>
                                          </p:val>
                                        </p:tav>
                                      </p:tavLst>
                                    </p:anim>
                                    <p:anim calcmode="lin" valueType="num">
                                      <p:cBhvr additive="base">
                                        <p:cTn id="75" dur="500" fill="hold"/>
                                        <p:tgtEl>
                                          <p:spTgt spid="28"/>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25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1+#ppt_w/2"/>
                                          </p:val>
                                        </p:tav>
                                        <p:tav tm="100000">
                                          <p:val>
                                            <p:strVal val="#ppt_x"/>
                                          </p:val>
                                        </p:tav>
                                      </p:tavLst>
                                    </p:anim>
                                    <p:anim calcmode="lin" valueType="num">
                                      <p:cBhvr additive="base">
                                        <p:cTn id="79"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4" grpId="0" animBg="1"/>
      <p:bldP spid="36"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8"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pic>
        <p:nvPicPr>
          <p:cNvPr id="17" name="図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72860" y="1659857"/>
            <a:ext cx="2738925" cy="3158829"/>
          </a:xfrm>
          <a:prstGeom prst="rect">
            <a:avLst/>
          </a:prstGeom>
        </p:spPr>
      </p:pic>
      <p:sp>
        <p:nvSpPr>
          <p:cNvPr id="27" name="正方形/長方形 26"/>
          <p:cNvSpPr/>
          <p:nvPr userDrawn="1"/>
        </p:nvSpPr>
        <p:spPr>
          <a:xfrm>
            <a:off x="-1" y="4898969"/>
            <a:ext cx="5067063"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userDrawn="1"/>
        </p:nvSpPr>
        <p:spPr>
          <a:xfrm>
            <a:off x="0" y="2519036"/>
            <a:ext cx="6438556"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userDrawn="1"/>
        </p:nvSpPr>
        <p:spPr>
          <a:xfrm>
            <a:off x="0" y="7287349"/>
            <a:ext cx="6438556"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userDrawn="1"/>
        </p:nvSpPr>
        <p:spPr>
          <a:xfrm>
            <a:off x="13241757" y="4898969"/>
            <a:ext cx="5046243"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userDrawn="1"/>
        </p:nvSpPr>
        <p:spPr>
          <a:xfrm>
            <a:off x="11865253" y="7287349"/>
            <a:ext cx="6422747"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userDrawn="1"/>
        </p:nvSpPr>
        <p:spPr>
          <a:xfrm>
            <a:off x="11869064" y="2504185"/>
            <a:ext cx="6422747"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5022" y="4046072"/>
            <a:ext cx="2738925" cy="3158829"/>
          </a:xfrm>
          <a:prstGeom prst="rect">
            <a:avLst/>
          </a:prstGeom>
        </p:spPr>
      </p:pic>
      <p:pic>
        <p:nvPicPr>
          <p:cNvPr id="19" name="図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77037" y="6432289"/>
            <a:ext cx="2738925" cy="3158829"/>
          </a:xfrm>
          <a:prstGeom prst="rect">
            <a:avLst/>
          </a:prstGeom>
        </p:spPr>
      </p:pic>
      <p:pic>
        <p:nvPicPr>
          <p:cNvPr id="20" name="図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91127" y="6432289"/>
            <a:ext cx="2738925" cy="3158829"/>
          </a:xfrm>
          <a:prstGeom prst="rect">
            <a:avLst/>
          </a:prstGeom>
        </p:spPr>
      </p:pic>
      <p:pic>
        <p:nvPicPr>
          <p:cNvPr id="21" name="図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95835" y="1672563"/>
            <a:ext cx="2738925" cy="3158829"/>
          </a:xfrm>
          <a:prstGeom prst="rect">
            <a:avLst/>
          </a:prstGeom>
        </p:spPr>
      </p:pic>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24200" y="4046072"/>
            <a:ext cx="2738925" cy="3158829"/>
          </a:xfrm>
          <a:prstGeom prst="rect">
            <a:avLst/>
          </a:prstGeom>
        </p:spPr>
      </p:pic>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六角形 5"/>
          <p:cNvSpPr/>
          <p:nvPr userDrawn="1"/>
        </p:nvSpPr>
        <p:spPr>
          <a:xfrm rot="5400000">
            <a:off x="7638626" y="4310851"/>
            <a:ext cx="3040004" cy="2620693"/>
          </a:xfrm>
          <a:prstGeom prst="hexagon">
            <a:avLst>
              <a:gd name="adj" fmla="val 30273"/>
              <a:gd name="vf" fmla="val 115470"/>
            </a:avLst>
          </a:prstGeom>
          <a:blipFill>
            <a:blip r:embed="rId3"/>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5" name="テキスト プレースホルダー 5"/>
          <p:cNvSpPr>
            <a:spLocks noGrp="1"/>
          </p:cNvSpPr>
          <p:nvPr>
            <p:ph type="body" sz="quarter" idx="32" hasCustomPrompt="1"/>
          </p:nvPr>
        </p:nvSpPr>
        <p:spPr>
          <a:xfrm>
            <a:off x="7855538" y="4889182"/>
            <a:ext cx="2613438" cy="1447211"/>
          </a:xfrm>
          <a:noFill/>
        </p:spPr>
        <p:txBody>
          <a:bodyPr anchor="ctr">
            <a:noAutofit/>
          </a:bodyPr>
          <a:lstStyle>
            <a:lvl1pPr algn="ctr">
              <a:lnSpc>
                <a:spcPct val="120000"/>
              </a:lnSpc>
              <a:spcBef>
                <a:spcPts val="0"/>
              </a:spcBef>
              <a:defRPr sz="2400" spc="0">
                <a:solidFill>
                  <a:schemeClr val="tx1"/>
                </a:solidFill>
                <a:effectLst/>
              </a:defRPr>
            </a:lvl1pPr>
          </a:lstStyle>
          <a:p>
            <a:pPr lvl="0"/>
            <a:r>
              <a:rPr kumimoji="1" lang="en-US" altLang="ja-JP" dirty="0" smtClean="0"/>
              <a:t>TEXT HERE</a:t>
            </a:r>
            <a:endParaRPr kumimoji="1" lang="ja-JP" altLang="en-US" dirty="0"/>
          </a:p>
        </p:txBody>
      </p:sp>
      <p:sp>
        <p:nvSpPr>
          <p:cNvPr id="28" name="図プレースホルダー 7"/>
          <p:cNvSpPr>
            <a:spLocks noGrp="1"/>
          </p:cNvSpPr>
          <p:nvPr>
            <p:ph type="pic" sz="quarter" idx="26" hasCustomPrompt="1"/>
          </p:nvPr>
        </p:nvSpPr>
        <p:spPr>
          <a:xfrm>
            <a:off x="10141538" y="2623380"/>
            <a:ext cx="801568" cy="800627"/>
          </a:xfrm>
        </p:spPr>
        <p:txBody>
          <a:bodyPr>
            <a:normAutofit/>
          </a:bodyPr>
          <a:lstStyle>
            <a:lvl1pPr>
              <a:defRPr sz="1800"/>
            </a:lvl1pPr>
          </a:lstStyle>
          <a:p>
            <a:r>
              <a:rPr kumimoji="1" lang="en-US" altLang="ja-JP" dirty="0" smtClean="0"/>
              <a:t>Icon</a:t>
            </a:r>
            <a:endParaRPr kumimoji="1" lang="ja-JP" altLang="en-US" dirty="0"/>
          </a:p>
        </p:txBody>
      </p:sp>
      <p:sp>
        <p:nvSpPr>
          <p:cNvPr id="29" name="テキスト プレースホルダー 5"/>
          <p:cNvSpPr>
            <a:spLocks noGrp="1"/>
          </p:cNvSpPr>
          <p:nvPr>
            <p:ph type="body" sz="quarter" idx="20" hasCustomPrompt="1"/>
          </p:nvPr>
        </p:nvSpPr>
        <p:spPr>
          <a:xfrm>
            <a:off x="9274629" y="3494211"/>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1" name="図プレースホルダー 7"/>
          <p:cNvSpPr>
            <a:spLocks noGrp="1"/>
          </p:cNvSpPr>
          <p:nvPr>
            <p:ph type="pic" sz="quarter" idx="33" hasCustomPrompt="1"/>
          </p:nvPr>
        </p:nvSpPr>
        <p:spPr>
          <a:xfrm>
            <a:off x="11523416" y="4959742"/>
            <a:ext cx="801568" cy="800627"/>
          </a:xfrm>
        </p:spPr>
        <p:txBody>
          <a:bodyPr>
            <a:normAutofit/>
          </a:bodyPr>
          <a:lstStyle>
            <a:lvl1pPr>
              <a:defRPr sz="1800"/>
            </a:lvl1pPr>
          </a:lstStyle>
          <a:p>
            <a:r>
              <a:rPr kumimoji="1" lang="en-US" altLang="ja-JP" dirty="0" smtClean="0"/>
              <a:t>Icon</a:t>
            </a:r>
            <a:endParaRPr kumimoji="1" lang="ja-JP" altLang="en-US" dirty="0"/>
          </a:p>
        </p:txBody>
      </p:sp>
      <p:sp>
        <p:nvSpPr>
          <p:cNvPr id="32" name="テキスト プレースホルダー 5"/>
          <p:cNvSpPr>
            <a:spLocks noGrp="1"/>
          </p:cNvSpPr>
          <p:nvPr>
            <p:ph type="body" sz="quarter" idx="34" hasCustomPrompt="1"/>
          </p:nvPr>
        </p:nvSpPr>
        <p:spPr>
          <a:xfrm>
            <a:off x="10656507" y="5830573"/>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3" name="図プレースホルダー 7"/>
          <p:cNvSpPr>
            <a:spLocks noGrp="1"/>
          </p:cNvSpPr>
          <p:nvPr>
            <p:ph type="pic" sz="quarter" idx="35" hasCustomPrompt="1"/>
          </p:nvPr>
        </p:nvSpPr>
        <p:spPr>
          <a:xfrm>
            <a:off x="10131658" y="7299296"/>
            <a:ext cx="801568" cy="800627"/>
          </a:xfrm>
        </p:spPr>
        <p:txBody>
          <a:bodyPr>
            <a:normAutofit/>
          </a:bodyPr>
          <a:lstStyle>
            <a:lvl1pPr>
              <a:defRPr sz="1800"/>
            </a:lvl1pPr>
          </a:lstStyle>
          <a:p>
            <a:r>
              <a:rPr kumimoji="1" lang="en-US" altLang="ja-JP" dirty="0" smtClean="0"/>
              <a:t>Icon</a:t>
            </a:r>
            <a:endParaRPr kumimoji="1" lang="ja-JP" altLang="en-US" dirty="0"/>
          </a:p>
        </p:txBody>
      </p:sp>
      <p:sp>
        <p:nvSpPr>
          <p:cNvPr id="34" name="テキスト プレースホルダー 5"/>
          <p:cNvSpPr>
            <a:spLocks noGrp="1"/>
          </p:cNvSpPr>
          <p:nvPr>
            <p:ph type="body" sz="quarter" idx="36" hasCustomPrompt="1"/>
          </p:nvPr>
        </p:nvSpPr>
        <p:spPr>
          <a:xfrm>
            <a:off x="9264749" y="8170127"/>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5" name="図プレースホルダー 7"/>
          <p:cNvSpPr>
            <a:spLocks noGrp="1"/>
          </p:cNvSpPr>
          <p:nvPr>
            <p:ph type="pic" sz="quarter" idx="37" hasCustomPrompt="1"/>
          </p:nvPr>
        </p:nvSpPr>
        <p:spPr>
          <a:xfrm>
            <a:off x="7345240" y="7299296"/>
            <a:ext cx="801568" cy="800627"/>
          </a:xfrm>
        </p:spPr>
        <p:txBody>
          <a:bodyPr>
            <a:normAutofit/>
          </a:bodyPr>
          <a:lstStyle>
            <a:lvl1pPr>
              <a:defRPr sz="1800"/>
            </a:lvl1pPr>
          </a:lstStyle>
          <a:p>
            <a:r>
              <a:rPr kumimoji="1" lang="en-US" altLang="ja-JP" dirty="0" smtClean="0"/>
              <a:t>Icon</a:t>
            </a:r>
            <a:endParaRPr kumimoji="1" lang="ja-JP" altLang="en-US" dirty="0"/>
          </a:p>
        </p:txBody>
      </p:sp>
      <p:sp>
        <p:nvSpPr>
          <p:cNvPr id="36" name="テキスト プレースホルダー 5"/>
          <p:cNvSpPr>
            <a:spLocks noGrp="1"/>
          </p:cNvSpPr>
          <p:nvPr>
            <p:ph type="body" sz="quarter" idx="38" hasCustomPrompt="1"/>
          </p:nvPr>
        </p:nvSpPr>
        <p:spPr>
          <a:xfrm>
            <a:off x="6478331" y="8170127"/>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7" name="図プレースホルダー 7"/>
          <p:cNvSpPr>
            <a:spLocks noGrp="1"/>
          </p:cNvSpPr>
          <p:nvPr>
            <p:ph type="pic" sz="quarter" idx="39" hasCustomPrompt="1"/>
          </p:nvPr>
        </p:nvSpPr>
        <p:spPr>
          <a:xfrm>
            <a:off x="5982636" y="4973248"/>
            <a:ext cx="801568" cy="800627"/>
          </a:xfrm>
        </p:spPr>
        <p:txBody>
          <a:bodyPr>
            <a:normAutofit/>
          </a:bodyPr>
          <a:lstStyle>
            <a:lvl1pPr>
              <a:defRPr sz="1800"/>
            </a:lvl1pPr>
          </a:lstStyle>
          <a:p>
            <a:r>
              <a:rPr kumimoji="1" lang="en-US" altLang="ja-JP" dirty="0" smtClean="0"/>
              <a:t>Icon</a:t>
            </a:r>
            <a:endParaRPr kumimoji="1" lang="ja-JP" altLang="en-US" dirty="0"/>
          </a:p>
        </p:txBody>
      </p:sp>
      <p:sp>
        <p:nvSpPr>
          <p:cNvPr id="38" name="テキスト プレースホルダー 5"/>
          <p:cNvSpPr>
            <a:spLocks noGrp="1"/>
          </p:cNvSpPr>
          <p:nvPr>
            <p:ph type="body" sz="quarter" idx="40" hasCustomPrompt="1"/>
          </p:nvPr>
        </p:nvSpPr>
        <p:spPr>
          <a:xfrm>
            <a:off x="5115727" y="5844079"/>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9" name="図プレースホルダー 7"/>
          <p:cNvSpPr>
            <a:spLocks noGrp="1"/>
          </p:cNvSpPr>
          <p:nvPr>
            <p:ph type="pic" sz="quarter" idx="41" hasCustomPrompt="1"/>
          </p:nvPr>
        </p:nvSpPr>
        <p:spPr>
          <a:xfrm>
            <a:off x="7359754" y="2644651"/>
            <a:ext cx="801568" cy="800627"/>
          </a:xfrm>
        </p:spPr>
        <p:txBody>
          <a:bodyPr>
            <a:normAutofit/>
          </a:bodyPr>
          <a:lstStyle>
            <a:lvl1pPr>
              <a:defRPr sz="1800"/>
            </a:lvl1pPr>
          </a:lstStyle>
          <a:p>
            <a:r>
              <a:rPr kumimoji="1" lang="en-US" altLang="ja-JP" dirty="0" smtClean="0"/>
              <a:t>Icon</a:t>
            </a:r>
            <a:endParaRPr kumimoji="1" lang="ja-JP" altLang="en-US" dirty="0"/>
          </a:p>
        </p:txBody>
      </p:sp>
      <p:sp>
        <p:nvSpPr>
          <p:cNvPr id="40" name="テキスト プレースホルダー 5"/>
          <p:cNvSpPr>
            <a:spLocks noGrp="1"/>
          </p:cNvSpPr>
          <p:nvPr>
            <p:ph type="body" sz="quarter" idx="42" hasCustomPrompt="1"/>
          </p:nvPr>
        </p:nvSpPr>
        <p:spPr>
          <a:xfrm>
            <a:off x="6492845" y="3515482"/>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1" name="テキスト プレースホルダー 5"/>
          <p:cNvSpPr>
            <a:spLocks noGrp="1"/>
          </p:cNvSpPr>
          <p:nvPr>
            <p:ph type="body" sz="quarter" idx="19" hasCustomPrompt="1"/>
          </p:nvPr>
        </p:nvSpPr>
        <p:spPr>
          <a:xfrm>
            <a:off x="11955498" y="2519036"/>
            <a:ext cx="4692390" cy="1443263"/>
          </a:xfrm>
          <a:noFill/>
        </p:spPr>
        <p:txBody>
          <a:bodyPr anchor="ctr">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2" name="テキスト プレースホルダー 5"/>
          <p:cNvSpPr>
            <a:spLocks noGrp="1"/>
          </p:cNvSpPr>
          <p:nvPr>
            <p:ph type="body" sz="quarter" idx="43" hasCustomPrompt="1"/>
          </p:nvPr>
        </p:nvSpPr>
        <p:spPr>
          <a:xfrm>
            <a:off x="13337376" y="4891155"/>
            <a:ext cx="4692390" cy="1443263"/>
          </a:xfrm>
          <a:noFill/>
        </p:spPr>
        <p:txBody>
          <a:bodyPr anchor="ctr">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3" name="テキスト プレースホルダー 5"/>
          <p:cNvSpPr>
            <a:spLocks noGrp="1"/>
          </p:cNvSpPr>
          <p:nvPr>
            <p:ph type="body" sz="quarter" idx="44" hasCustomPrompt="1"/>
          </p:nvPr>
        </p:nvSpPr>
        <p:spPr>
          <a:xfrm>
            <a:off x="11955498" y="7302201"/>
            <a:ext cx="4692390" cy="1443263"/>
          </a:xfrm>
          <a:noFill/>
        </p:spPr>
        <p:txBody>
          <a:bodyPr anchor="ctr">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4" name="テキスト プレースホルダー 5"/>
          <p:cNvSpPr>
            <a:spLocks noGrp="1"/>
          </p:cNvSpPr>
          <p:nvPr>
            <p:ph type="body" sz="quarter" idx="45" hasCustomPrompt="1"/>
          </p:nvPr>
        </p:nvSpPr>
        <p:spPr>
          <a:xfrm>
            <a:off x="1628619" y="7287349"/>
            <a:ext cx="4692390" cy="1443263"/>
          </a:xfrm>
          <a:noFill/>
        </p:spPr>
        <p:txBody>
          <a:bodyPr anchor="ctr">
            <a:noAutofit/>
          </a:bodyPr>
          <a:lstStyle>
            <a:lvl1pPr algn="r">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5" name="テキスト プレースホルダー 5"/>
          <p:cNvSpPr>
            <a:spLocks noGrp="1"/>
          </p:cNvSpPr>
          <p:nvPr>
            <p:ph type="body" sz="quarter" idx="46" hasCustomPrompt="1"/>
          </p:nvPr>
        </p:nvSpPr>
        <p:spPr>
          <a:xfrm>
            <a:off x="272835" y="4913821"/>
            <a:ext cx="4692390" cy="1443263"/>
          </a:xfrm>
          <a:noFill/>
        </p:spPr>
        <p:txBody>
          <a:bodyPr anchor="ctr">
            <a:noAutofit/>
          </a:bodyPr>
          <a:lstStyle>
            <a:lvl1pPr algn="r">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6" name="テキスト プレースホルダー 5"/>
          <p:cNvSpPr>
            <a:spLocks noGrp="1"/>
          </p:cNvSpPr>
          <p:nvPr>
            <p:ph type="body" sz="quarter" idx="47" hasCustomPrompt="1"/>
          </p:nvPr>
        </p:nvSpPr>
        <p:spPr>
          <a:xfrm>
            <a:off x="1649156" y="2519036"/>
            <a:ext cx="4692390" cy="1443263"/>
          </a:xfrm>
          <a:noFill/>
        </p:spPr>
        <p:txBody>
          <a:bodyPr anchor="ctr">
            <a:noAutofit/>
          </a:bodyPr>
          <a:lstStyle>
            <a:lvl1pPr algn="r">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7" name="テキスト プレースホルダー 12"/>
          <p:cNvSpPr>
            <a:spLocks noGrp="1"/>
          </p:cNvSpPr>
          <p:nvPr>
            <p:ph type="body" sz="quarter" idx="24" hasCustomPrompt="1"/>
          </p:nvPr>
        </p:nvSpPr>
        <p:spPr>
          <a:xfrm>
            <a:off x="-7323" y="540159"/>
            <a:ext cx="11482903" cy="1998000"/>
          </a:xfrm>
          <a:blipFill>
            <a:blip r:embed="rId4"/>
            <a:srcRect/>
            <a:stretch>
              <a:fillRect l="-24300"/>
            </a:stretch>
          </a:blipFill>
        </p:spPr>
        <p:txBody>
          <a:bodyPr/>
          <a:lstStyle/>
          <a:p>
            <a:pPr lvl="0"/>
            <a:r>
              <a:rPr lang="en-US" dirty="0" smtClean="0"/>
              <a:t> </a:t>
            </a:r>
            <a:endParaRPr lang="en-US" dirty="0"/>
          </a:p>
        </p:txBody>
      </p:sp>
      <p:sp>
        <p:nvSpPr>
          <p:cNvPr id="48"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smtClean="0"/>
              <a:t>TITLE GOES HERE</a:t>
            </a:r>
            <a:endParaRPr kumimoji="1" lang="ja-JP" altLang="en-US" dirty="0"/>
          </a:p>
        </p:txBody>
      </p:sp>
    </p:spTree>
    <p:extLst>
      <p:ext uri="{BB962C8B-B14F-4D97-AF65-F5344CB8AC3E}">
        <p14:creationId xmlns:p14="http://schemas.microsoft.com/office/powerpoint/2010/main" val="32262351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0-#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 calcmode="lin" valueType="num">
                                      <p:cBhvr>
                                        <p:cTn id="18" dur="500" fill="hold"/>
                                        <p:tgtEl>
                                          <p:spTgt spid="6"/>
                                        </p:tgtEl>
                                        <p:attrNameLst>
                                          <p:attrName>style.rotation</p:attrName>
                                        </p:attrNameLst>
                                      </p:cBhvr>
                                      <p:tavLst>
                                        <p:tav tm="0">
                                          <p:val>
                                            <p:fltVal val="90"/>
                                          </p:val>
                                        </p:tav>
                                        <p:tav tm="100000">
                                          <p:val>
                                            <p:fltVal val="0"/>
                                          </p:val>
                                        </p:tav>
                                      </p:tavLst>
                                    </p:anim>
                                    <p:animEffect transition="in" filter="fade">
                                      <p:cBhvr>
                                        <p:cTn id="19" dur="500"/>
                                        <p:tgtEl>
                                          <p:spTgt spid="6"/>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p:cTn id="2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5">
                                            <p:txEl>
                                              <p:pRg st="0" end="0"/>
                                            </p:txEl>
                                          </p:spTgt>
                                        </p:tgtEl>
                                        <p:attrNameLst>
                                          <p:attrName>ppt_h</p:attrName>
                                        </p:attrNameLst>
                                      </p:cBhvr>
                                      <p:tavLst>
                                        <p:tav tm="0">
                                          <p:val>
                                            <p:fltVal val="0"/>
                                          </p:val>
                                        </p:tav>
                                        <p:tav tm="100000">
                                          <p:val>
                                            <p:strVal val="#ppt_h"/>
                                          </p:val>
                                        </p:tav>
                                      </p:tavLst>
                                    </p:anim>
                                    <p:anim calcmode="lin" valueType="num">
                                      <p:cBhvr>
                                        <p:cTn id="24" dur="500" fill="hold"/>
                                        <p:tgtEl>
                                          <p:spTgt spid="15">
                                            <p:txEl>
                                              <p:pRg st="0" end="0"/>
                                            </p:txEl>
                                          </p:spTgt>
                                        </p:tgtEl>
                                        <p:attrNameLst>
                                          <p:attrName>style.rotation</p:attrName>
                                        </p:attrNameLst>
                                      </p:cBhvr>
                                      <p:tavLst>
                                        <p:tav tm="0">
                                          <p:val>
                                            <p:fltVal val="90"/>
                                          </p:val>
                                        </p:tav>
                                        <p:tav tm="100000">
                                          <p:val>
                                            <p:fltVal val="0"/>
                                          </p:val>
                                        </p:tav>
                                      </p:tavLst>
                                    </p:anim>
                                    <p:animEffect transition="in" filter="fade">
                                      <p:cBhvr>
                                        <p:cTn id="25" dur="500"/>
                                        <p:tgtEl>
                                          <p:spTgt spid="15">
                                            <p:txEl>
                                              <p:pRg st="0" end="0"/>
                                            </p:txEl>
                                          </p:spTgt>
                                        </p:tgtEl>
                                      </p:cBhvr>
                                    </p:animEffect>
                                  </p:childTnLst>
                                </p:cTn>
                              </p:par>
                            </p:childTnLst>
                          </p:cTn>
                        </p:par>
                        <p:par>
                          <p:cTn id="26" fill="hold">
                            <p:stCondLst>
                              <p:cond delay="1000"/>
                            </p:stCondLst>
                            <p:childTnLst>
                              <p:par>
                                <p:cTn id="27" presetID="31" presetClass="entr" presetSubtype="0" fill="hold" nodeType="afterEffect">
                                  <p:stCondLst>
                                    <p:cond delay="25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 calcmode="lin" valueType="num">
                                      <p:cBhvr>
                                        <p:cTn id="31" dur="500" fill="hold"/>
                                        <p:tgtEl>
                                          <p:spTgt spid="17"/>
                                        </p:tgtEl>
                                        <p:attrNameLst>
                                          <p:attrName>style.rotation</p:attrName>
                                        </p:attrNameLst>
                                      </p:cBhvr>
                                      <p:tavLst>
                                        <p:tav tm="0">
                                          <p:val>
                                            <p:fltVal val="90"/>
                                          </p:val>
                                        </p:tav>
                                        <p:tav tm="100000">
                                          <p:val>
                                            <p:fltVal val="0"/>
                                          </p:val>
                                        </p:tav>
                                      </p:tavLst>
                                    </p:anim>
                                    <p:animEffect transition="in" filter="fade">
                                      <p:cBhvr>
                                        <p:cTn id="32" dur="500"/>
                                        <p:tgtEl>
                                          <p:spTgt spid="17"/>
                                        </p:tgtEl>
                                      </p:cBhvr>
                                    </p:animEffect>
                                  </p:childTnLst>
                                </p:cTn>
                              </p:par>
                              <p:par>
                                <p:cTn id="33" presetID="31" presetClass="entr" presetSubtype="0" fill="hold" grpId="0" nodeType="withEffect">
                                  <p:stCondLst>
                                    <p:cond delay="25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 calcmode="lin" valueType="num">
                                      <p:cBhvr>
                                        <p:cTn id="37" dur="500" fill="hold"/>
                                        <p:tgtEl>
                                          <p:spTgt spid="28"/>
                                        </p:tgtEl>
                                        <p:attrNameLst>
                                          <p:attrName>style.rotation</p:attrName>
                                        </p:attrNameLst>
                                      </p:cBhvr>
                                      <p:tavLst>
                                        <p:tav tm="0">
                                          <p:val>
                                            <p:fltVal val="90"/>
                                          </p:val>
                                        </p:tav>
                                        <p:tav tm="100000">
                                          <p:val>
                                            <p:fltVal val="0"/>
                                          </p:val>
                                        </p:tav>
                                      </p:tavLst>
                                    </p:anim>
                                    <p:animEffect transition="in" filter="fade">
                                      <p:cBhvr>
                                        <p:cTn id="38" dur="500"/>
                                        <p:tgtEl>
                                          <p:spTgt spid="28"/>
                                        </p:tgtEl>
                                      </p:cBhvr>
                                    </p:animEffect>
                                  </p:childTnLst>
                                </p:cTn>
                              </p:par>
                              <p:par>
                                <p:cTn id="39" presetID="31" presetClass="entr" presetSubtype="0" fill="hold" grpId="0" nodeType="withEffect">
                                  <p:stCondLst>
                                    <p:cond delay="25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p:cTn id="41"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9">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9">
                                            <p:txEl>
                                              <p:pRg st="0" end="0"/>
                                            </p:txEl>
                                          </p:spTgt>
                                        </p:tgtEl>
                                        <p:attrNameLst>
                                          <p:attrName>style.rotation</p:attrName>
                                        </p:attrNameLst>
                                      </p:cBhvr>
                                      <p:tavLst>
                                        <p:tav tm="0">
                                          <p:val>
                                            <p:fltVal val="90"/>
                                          </p:val>
                                        </p:tav>
                                        <p:tav tm="100000">
                                          <p:val>
                                            <p:fltVal val="0"/>
                                          </p:val>
                                        </p:tav>
                                      </p:tavLst>
                                    </p:anim>
                                    <p:animEffect transition="in" filter="fade">
                                      <p:cBhvr>
                                        <p:cTn id="44" dur="500"/>
                                        <p:tgtEl>
                                          <p:spTgt spid="29">
                                            <p:txEl>
                                              <p:pRg st="0" end="0"/>
                                            </p:txEl>
                                          </p:spTgt>
                                        </p:tgtEl>
                                      </p:cBhvr>
                                    </p:animEffect>
                                  </p:childTnLst>
                                </p:cTn>
                              </p:par>
                            </p:childTnLst>
                          </p:cTn>
                        </p:par>
                        <p:par>
                          <p:cTn id="45" fill="hold">
                            <p:stCondLst>
                              <p:cond delay="1750"/>
                            </p:stCondLst>
                            <p:childTnLst>
                              <p:par>
                                <p:cTn id="46" presetID="22" presetClass="entr" presetSubtype="8"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par>
                          <p:cTn id="49" fill="hold">
                            <p:stCondLst>
                              <p:cond delay="2250"/>
                            </p:stCondLst>
                            <p:childTnLst>
                              <p:par>
                                <p:cTn id="50" presetID="22" presetClass="entr" presetSubtype="8"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par>
                          <p:cTn id="53" fill="hold">
                            <p:stCondLst>
                              <p:cond delay="2750"/>
                            </p:stCondLst>
                            <p:childTnLst>
                              <p:par>
                                <p:cTn id="54" presetID="31" presetClass="entr" presetSubtype="0"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 calcmode="lin" valueType="num">
                                      <p:cBhvr>
                                        <p:cTn id="58" dur="500" fill="hold"/>
                                        <p:tgtEl>
                                          <p:spTgt spid="18"/>
                                        </p:tgtEl>
                                        <p:attrNameLst>
                                          <p:attrName>style.rotation</p:attrName>
                                        </p:attrNameLst>
                                      </p:cBhvr>
                                      <p:tavLst>
                                        <p:tav tm="0">
                                          <p:val>
                                            <p:fltVal val="90"/>
                                          </p:val>
                                        </p:tav>
                                        <p:tav tm="100000">
                                          <p:val>
                                            <p:fltVal val="0"/>
                                          </p:val>
                                        </p:tav>
                                      </p:tavLst>
                                    </p:anim>
                                    <p:animEffect transition="in" filter="fade">
                                      <p:cBhvr>
                                        <p:cTn id="59" dur="500"/>
                                        <p:tgtEl>
                                          <p:spTgt spid="18"/>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 calcmode="lin" valueType="num">
                                      <p:cBhvr>
                                        <p:cTn id="64" dur="500" fill="hold"/>
                                        <p:tgtEl>
                                          <p:spTgt spid="31"/>
                                        </p:tgtEl>
                                        <p:attrNameLst>
                                          <p:attrName>style.rotation</p:attrName>
                                        </p:attrNameLst>
                                      </p:cBhvr>
                                      <p:tavLst>
                                        <p:tav tm="0">
                                          <p:val>
                                            <p:fltVal val="90"/>
                                          </p:val>
                                        </p:tav>
                                        <p:tav tm="100000">
                                          <p:val>
                                            <p:fltVal val="0"/>
                                          </p:val>
                                        </p:tav>
                                      </p:tavLst>
                                    </p:anim>
                                    <p:animEffect transition="in" filter="fade">
                                      <p:cBhvr>
                                        <p:cTn id="65" dur="500"/>
                                        <p:tgtEl>
                                          <p:spTgt spid="31"/>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32">
                                            <p:txEl>
                                              <p:pRg st="0" end="0"/>
                                            </p:txEl>
                                          </p:spTgt>
                                        </p:tgtEl>
                                        <p:attrNameLst>
                                          <p:attrName>style.visibility</p:attrName>
                                        </p:attrNameLst>
                                      </p:cBhvr>
                                      <p:to>
                                        <p:strVal val="visible"/>
                                      </p:to>
                                    </p:set>
                                    <p:anim calcmode="lin" valueType="num">
                                      <p:cBhvr>
                                        <p:cTn id="68"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32">
                                            <p:txEl>
                                              <p:pRg st="0" end="0"/>
                                            </p:txEl>
                                          </p:spTgt>
                                        </p:tgtEl>
                                        <p:attrNameLst>
                                          <p:attrName>ppt_h</p:attrName>
                                        </p:attrNameLst>
                                      </p:cBhvr>
                                      <p:tavLst>
                                        <p:tav tm="0">
                                          <p:val>
                                            <p:fltVal val="0"/>
                                          </p:val>
                                        </p:tav>
                                        <p:tav tm="100000">
                                          <p:val>
                                            <p:strVal val="#ppt_h"/>
                                          </p:val>
                                        </p:tav>
                                      </p:tavLst>
                                    </p:anim>
                                    <p:anim calcmode="lin" valueType="num">
                                      <p:cBhvr>
                                        <p:cTn id="70" dur="500" fill="hold"/>
                                        <p:tgtEl>
                                          <p:spTgt spid="32">
                                            <p:txEl>
                                              <p:pRg st="0" end="0"/>
                                            </p:txEl>
                                          </p:spTgt>
                                        </p:tgtEl>
                                        <p:attrNameLst>
                                          <p:attrName>style.rotation</p:attrName>
                                        </p:attrNameLst>
                                      </p:cBhvr>
                                      <p:tavLst>
                                        <p:tav tm="0">
                                          <p:val>
                                            <p:fltVal val="90"/>
                                          </p:val>
                                        </p:tav>
                                        <p:tav tm="100000">
                                          <p:val>
                                            <p:fltVal val="0"/>
                                          </p:val>
                                        </p:tav>
                                      </p:tavLst>
                                    </p:anim>
                                    <p:animEffect transition="in" filter="fade">
                                      <p:cBhvr>
                                        <p:cTn id="71" dur="500"/>
                                        <p:tgtEl>
                                          <p:spTgt spid="32">
                                            <p:txEl>
                                              <p:pRg st="0" end="0"/>
                                            </p:txEl>
                                          </p:spTgt>
                                        </p:tgtEl>
                                      </p:cBhvr>
                                    </p:animEffect>
                                  </p:childTnLst>
                                </p:cTn>
                              </p:par>
                            </p:childTnLst>
                          </p:cTn>
                        </p:par>
                        <p:par>
                          <p:cTn id="72" fill="hold">
                            <p:stCondLst>
                              <p:cond delay="3250"/>
                            </p:stCondLst>
                            <p:childTnLst>
                              <p:par>
                                <p:cTn id="73" presetID="22" presetClass="entr" presetSubtype="8"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left)">
                                      <p:cBhvr>
                                        <p:cTn id="75" dur="500"/>
                                        <p:tgtEl>
                                          <p:spTgt spid="23"/>
                                        </p:tgtEl>
                                      </p:cBhvr>
                                    </p:animEffect>
                                  </p:childTnLst>
                                </p:cTn>
                              </p:par>
                            </p:childTnLst>
                          </p:cTn>
                        </p:par>
                        <p:par>
                          <p:cTn id="76" fill="hold">
                            <p:stCondLst>
                              <p:cond delay="3750"/>
                            </p:stCondLst>
                            <p:childTnLst>
                              <p:par>
                                <p:cTn id="77" presetID="22" presetClass="entr" presetSubtype="8"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left)">
                                      <p:cBhvr>
                                        <p:cTn id="79" dur="500"/>
                                        <p:tgtEl>
                                          <p:spTgt spid="42"/>
                                        </p:tgtEl>
                                      </p:cBhvr>
                                    </p:animEffect>
                                  </p:childTnLst>
                                </p:cTn>
                              </p:par>
                            </p:childTnLst>
                          </p:cTn>
                        </p:par>
                        <p:par>
                          <p:cTn id="80" fill="hold">
                            <p:stCondLst>
                              <p:cond delay="4250"/>
                            </p:stCondLst>
                            <p:childTnLst>
                              <p:par>
                                <p:cTn id="81" presetID="31" presetClass="entr" presetSubtype="0" fill="hold" nodeType="after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p:cTn id="83" dur="500" fill="hold"/>
                                        <p:tgtEl>
                                          <p:spTgt spid="19"/>
                                        </p:tgtEl>
                                        <p:attrNameLst>
                                          <p:attrName>ppt_w</p:attrName>
                                        </p:attrNameLst>
                                      </p:cBhvr>
                                      <p:tavLst>
                                        <p:tav tm="0">
                                          <p:val>
                                            <p:fltVal val="0"/>
                                          </p:val>
                                        </p:tav>
                                        <p:tav tm="100000">
                                          <p:val>
                                            <p:strVal val="#ppt_w"/>
                                          </p:val>
                                        </p:tav>
                                      </p:tavLst>
                                    </p:anim>
                                    <p:anim calcmode="lin" valueType="num">
                                      <p:cBhvr>
                                        <p:cTn id="84" dur="500" fill="hold"/>
                                        <p:tgtEl>
                                          <p:spTgt spid="19"/>
                                        </p:tgtEl>
                                        <p:attrNameLst>
                                          <p:attrName>ppt_h</p:attrName>
                                        </p:attrNameLst>
                                      </p:cBhvr>
                                      <p:tavLst>
                                        <p:tav tm="0">
                                          <p:val>
                                            <p:fltVal val="0"/>
                                          </p:val>
                                        </p:tav>
                                        <p:tav tm="100000">
                                          <p:val>
                                            <p:strVal val="#ppt_h"/>
                                          </p:val>
                                        </p:tav>
                                      </p:tavLst>
                                    </p:anim>
                                    <p:anim calcmode="lin" valueType="num">
                                      <p:cBhvr>
                                        <p:cTn id="85" dur="500" fill="hold"/>
                                        <p:tgtEl>
                                          <p:spTgt spid="19"/>
                                        </p:tgtEl>
                                        <p:attrNameLst>
                                          <p:attrName>style.rotation</p:attrName>
                                        </p:attrNameLst>
                                      </p:cBhvr>
                                      <p:tavLst>
                                        <p:tav tm="0">
                                          <p:val>
                                            <p:fltVal val="90"/>
                                          </p:val>
                                        </p:tav>
                                        <p:tav tm="100000">
                                          <p:val>
                                            <p:fltVal val="0"/>
                                          </p:val>
                                        </p:tav>
                                      </p:tavLst>
                                    </p:anim>
                                    <p:animEffect transition="in" filter="fade">
                                      <p:cBhvr>
                                        <p:cTn id="86" dur="500"/>
                                        <p:tgtEl>
                                          <p:spTgt spid="19"/>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ppt_w</p:attrName>
                                        </p:attrNameLst>
                                      </p:cBhvr>
                                      <p:tavLst>
                                        <p:tav tm="0">
                                          <p:val>
                                            <p:fltVal val="0"/>
                                          </p:val>
                                        </p:tav>
                                        <p:tav tm="100000">
                                          <p:val>
                                            <p:strVal val="#ppt_w"/>
                                          </p:val>
                                        </p:tav>
                                      </p:tavLst>
                                    </p:anim>
                                    <p:anim calcmode="lin" valueType="num">
                                      <p:cBhvr>
                                        <p:cTn id="90" dur="500" fill="hold"/>
                                        <p:tgtEl>
                                          <p:spTgt spid="33"/>
                                        </p:tgtEl>
                                        <p:attrNameLst>
                                          <p:attrName>ppt_h</p:attrName>
                                        </p:attrNameLst>
                                      </p:cBhvr>
                                      <p:tavLst>
                                        <p:tav tm="0">
                                          <p:val>
                                            <p:fltVal val="0"/>
                                          </p:val>
                                        </p:tav>
                                        <p:tav tm="100000">
                                          <p:val>
                                            <p:strVal val="#ppt_h"/>
                                          </p:val>
                                        </p:tav>
                                      </p:tavLst>
                                    </p:anim>
                                    <p:anim calcmode="lin" valueType="num">
                                      <p:cBhvr>
                                        <p:cTn id="91" dur="500" fill="hold"/>
                                        <p:tgtEl>
                                          <p:spTgt spid="33"/>
                                        </p:tgtEl>
                                        <p:attrNameLst>
                                          <p:attrName>style.rotation</p:attrName>
                                        </p:attrNameLst>
                                      </p:cBhvr>
                                      <p:tavLst>
                                        <p:tav tm="0">
                                          <p:val>
                                            <p:fltVal val="90"/>
                                          </p:val>
                                        </p:tav>
                                        <p:tav tm="100000">
                                          <p:val>
                                            <p:fltVal val="0"/>
                                          </p:val>
                                        </p:tav>
                                      </p:tavLst>
                                    </p:anim>
                                    <p:animEffect transition="in" filter="fade">
                                      <p:cBhvr>
                                        <p:cTn id="92" dur="500"/>
                                        <p:tgtEl>
                                          <p:spTgt spid="33"/>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 calcmode="lin" valueType="num">
                                      <p:cBhvr>
                                        <p:cTn id="97" dur="500" fill="hold"/>
                                        <p:tgtEl>
                                          <p:spTgt spid="34">
                                            <p:txEl>
                                              <p:pRg st="0" end="0"/>
                                            </p:txEl>
                                          </p:spTgt>
                                        </p:tgtEl>
                                        <p:attrNameLst>
                                          <p:attrName>style.rotation</p:attrName>
                                        </p:attrNameLst>
                                      </p:cBhvr>
                                      <p:tavLst>
                                        <p:tav tm="0">
                                          <p:val>
                                            <p:fltVal val="90"/>
                                          </p:val>
                                        </p:tav>
                                        <p:tav tm="100000">
                                          <p:val>
                                            <p:fltVal val="0"/>
                                          </p:val>
                                        </p:tav>
                                      </p:tavLst>
                                    </p:anim>
                                    <p:animEffect transition="in" filter="fade">
                                      <p:cBhvr>
                                        <p:cTn id="98" dur="500"/>
                                        <p:tgtEl>
                                          <p:spTgt spid="34">
                                            <p:txEl>
                                              <p:pRg st="0" end="0"/>
                                            </p:txEl>
                                          </p:spTgt>
                                        </p:tgtEl>
                                      </p:cBhvr>
                                    </p:animEffect>
                                  </p:childTnLst>
                                </p:cTn>
                              </p:par>
                            </p:childTnLst>
                          </p:cTn>
                        </p:par>
                        <p:par>
                          <p:cTn id="99" fill="hold">
                            <p:stCondLst>
                              <p:cond delay="4750"/>
                            </p:stCondLst>
                            <p:childTnLst>
                              <p:par>
                                <p:cTn id="100" presetID="22" presetClass="entr" presetSubtype="8"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left)">
                                      <p:cBhvr>
                                        <p:cTn id="102" dur="500"/>
                                        <p:tgtEl>
                                          <p:spTgt spid="24"/>
                                        </p:tgtEl>
                                      </p:cBhvr>
                                    </p:animEffect>
                                  </p:childTnLst>
                                </p:cTn>
                              </p:par>
                            </p:childTnLst>
                          </p:cTn>
                        </p:par>
                        <p:par>
                          <p:cTn id="103" fill="hold">
                            <p:stCondLst>
                              <p:cond delay="5250"/>
                            </p:stCondLst>
                            <p:childTnLst>
                              <p:par>
                                <p:cTn id="104" presetID="22" presetClass="entr" presetSubtype="8" fill="hold" grpId="0" nodeType="after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wipe(left)">
                                      <p:cBhvr>
                                        <p:cTn id="106" dur="500"/>
                                        <p:tgtEl>
                                          <p:spTgt spid="43"/>
                                        </p:tgtEl>
                                      </p:cBhvr>
                                    </p:animEffect>
                                  </p:childTnLst>
                                </p:cTn>
                              </p:par>
                            </p:childTnLst>
                          </p:cTn>
                        </p:par>
                        <p:par>
                          <p:cTn id="107" fill="hold">
                            <p:stCondLst>
                              <p:cond delay="5750"/>
                            </p:stCondLst>
                            <p:childTnLst>
                              <p:par>
                                <p:cTn id="108" presetID="31" presetClass="entr" presetSubtype="0" fill="hold" nodeType="afterEffect">
                                  <p:stCondLst>
                                    <p:cond delay="0"/>
                                  </p:stCondLst>
                                  <p:childTnLst>
                                    <p:set>
                                      <p:cBhvr>
                                        <p:cTn id="109" dur="1" fill="hold">
                                          <p:stCondLst>
                                            <p:cond delay="0"/>
                                          </p:stCondLst>
                                        </p:cTn>
                                        <p:tgtEl>
                                          <p:spTgt spid="20"/>
                                        </p:tgtEl>
                                        <p:attrNameLst>
                                          <p:attrName>style.visibility</p:attrName>
                                        </p:attrNameLst>
                                      </p:cBhvr>
                                      <p:to>
                                        <p:strVal val="visible"/>
                                      </p:to>
                                    </p:set>
                                    <p:anim calcmode="lin" valueType="num">
                                      <p:cBhvr>
                                        <p:cTn id="110" dur="500" fill="hold"/>
                                        <p:tgtEl>
                                          <p:spTgt spid="20"/>
                                        </p:tgtEl>
                                        <p:attrNameLst>
                                          <p:attrName>ppt_w</p:attrName>
                                        </p:attrNameLst>
                                      </p:cBhvr>
                                      <p:tavLst>
                                        <p:tav tm="0">
                                          <p:val>
                                            <p:fltVal val="0"/>
                                          </p:val>
                                        </p:tav>
                                        <p:tav tm="100000">
                                          <p:val>
                                            <p:strVal val="#ppt_w"/>
                                          </p:val>
                                        </p:tav>
                                      </p:tavLst>
                                    </p:anim>
                                    <p:anim calcmode="lin" valueType="num">
                                      <p:cBhvr>
                                        <p:cTn id="111" dur="500" fill="hold"/>
                                        <p:tgtEl>
                                          <p:spTgt spid="20"/>
                                        </p:tgtEl>
                                        <p:attrNameLst>
                                          <p:attrName>ppt_h</p:attrName>
                                        </p:attrNameLst>
                                      </p:cBhvr>
                                      <p:tavLst>
                                        <p:tav tm="0">
                                          <p:val>
                                            <p:fltVal val="0"/>
                                          </p:val>
                                        </p:tav>
                                        <p:tav tm="100000">
                                          <p:val>
                                            <p:strVal val="#ppt_h"/>
                                          </p:val>
                                        </p:tav>
                                      </p:tavLst>
                                    </p:anim>
                                    <p:anim calcmode="lin" valueType="num">
                                      <p:cBhvr>
                                        <p:cTn id="112" dur="500" fill="hold"/>
                                        <p:tgtEl>
                                          <p:spTgt spid="20"/>
                                        </p:tgtEl>
                                        <p:attrNameLst>
                                          <p:attrName>style.rotation</p:attrName>
                                        </p:attrNameLst>
                                      </p:cBhvr>
                                      <p:tavLst>
                                        <p:tav tm="0">
                                          <p:val>
                                            <p:fltVal val="90"/>
                                          </p:val>
                                        </p:tav>
                                        <p:tav tm="100000">
                                          <p:val>
                                            <p:fltVal val="0"/>
                                          </p:val>
                                        </p:tav>
                                      </p:tavLst>
                                    </p:anim>
                                    <p:animEffect transition="in" filter="fade">
                                      <p:cBhvr>
                                        <p:cTn id="113" dur="500"/>
                                        <p:tgtEl>
                                          <p:spTgt spid="20"/>
                                        </p:tgtEl>
                                      </p:cBhvr>
                                    </p:animEffect>
                                  </p:childTnLst>
                                </p:cTn>
                              </p:par>
                              <p:par>
                                <p:cTn id="114" presetID="31" presetClass="entr" presetSubtype="0" fill="hold" grpId="0" nodeType="withEffect">
                                  <p:stCondLst>
                                    <p:cond delay="0"/>
                                  </p:stCondLst>
                                  <p:childTnLst>
                                    <p:set>
                                      <p:cBhvr>
                                        <p:cTn id="115" dur="1" fill="hold">
                                          <p:stCondLst>
                                            <p:cond delay="0"/>
                                          </p:stCondLst>
                                        </p:cTn>
                                        <p:tgtEl>
                                          <p:spTgt spid="35"/>
                                        </p:tgtEl>
                                        <p:attrNameLst>
                                          <p:attrName>style.visibility</p:attrName>
                                        </p:attrNameLst>
                                      </p:cBhvr>
                                      <p:to>
                                        <p:strVal val="visible"/>
                                      </p:to>
                                    </p:set>
                                    <p:anim calcmode="lin" valueType="num">
                                      <p:cBhvr>
                                        <p:cTn id="116" dur="500" fill="hold"/>
                                        <p:tgtEl>
                                          <p:spTgt spid="35"/>
                                        </p:tgtEl>
                                        <p:attrNameLst>
                                          <p:attrName>ppt_w</p:attrName>
                                        </p:attrNameLst>
                                      </p:cBhvr>
                                      <p:tavLst>
                                        <p:tav tm="0">
                                          <p:val>
                                            <p:fltVal val="0"/>
                                          </p:val>
                                        </p:tav>
                                        <p:tav tm="100000">
                                          <p:val>
                                            <p:strVal val="#ppt_w"/>
                                          </p:val>
                                        </p:tav>
                                      </p:tavLst>
                                    </p:anim>
                                    <p:anim calcmode="lin" valueType="num">
                                      <p:cBhvr>
                                        <p:cTn id="117" dur="500" fill="hold"/>
                                        <p:tgtEl>
                                          <p:spTgt spid="35"/>
                                        </p:tgtEl>
                                        <p:attrNameLst>
                                          <p:attrName>ppt_h</p:attrName>
                                        </p:attrNameLst>
                                      </p:cBhvr>
                                      <p:tavLst>
                                        <p:tav tm="0">
                                          <p:val>
                                            <p:fltVal val="0"/>
                                          </p:val>
                                        </p:tav>
                                        <p:tav tm="100000">
                                          <p:val>
                                            <p:strVal val="#ppt_h"/>
                                          </p:val>
                                        </p:tav>
                                      </p:tavLst>
                                    </p:anim>
                                    <p:anim calcmode="lin" valueType="num">
                                      <p:cBhvr>
                                        <p:cTn id="118" dur="500" fill="hold"/>
                                        <p:tgtEl>
                                          <p:spTgt spid="35"/>
                                        </p:tgtEl>
                                        <p:attrNameLst>
                                          <p:attrName>style.rotation</p:attrName>
                                        </p:attrNameLst>
                                      </p:cBhvr>
                                      <p:tavLst>
                                        <p:tav tm="0">
                                          <p:val>
                                            <p:fltVal val="90"/>
                                          </p:val>
                                        </p:tav>
                                        <p:tav tm="100000">
                                          <p:val>
                                            <p:fltVal val="0"/>
                                          </p:val>
                                        </p:tav>
                                      </p:tavLst>
                                    </p:anim>
                                    <p:animEffect transition="in" filter="fade">
                                      <p:cBhvr>
                                        <p:cTn id="119" dur="500"/>
                                        <p:tgtEl>
                                          <p:spTgt spid="35"/>
                                        </p:tgtEl>
                                      </p:cBhvr>
                                    </p:animEffect>
                                  </p:childTnLst>
                                </p:cTn>
                              </p:par>
                              <p:par>
                                <p:cTn id="120" presetID="31" presetClass="entr" presetSubtype="0" fill="hold" grpId="0" nodeType="with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 calcmode="lin" valueType="num">
                                      <p:cBhvr>
                                        <p:cTn id="12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36">
                                            <p:txEl>
                                              <p:pRg st="0" end="0"/>
                                            </p:txEl>
                                          </p:spTgt>
                                        </p:tgtEl>
                                        <p:attrNameLst>
                                          <p:attrName>style.rotation</p:attrName>
                                        </p:attrNameLst>
                                      </p:cBhvr>
                                      <p:tavLst>
                                        <p:tav tm="0">
                                          <p:val>
                                            <p:fltVal val="90"/>
                                          </p:val>
                                        </p:tav>
                                        <p:tav tm="100000">
                                          <p:val>
                                            <p:fltVal val="0"/>
                                          </p:val>
                                        </p:tav>
                                      </p:tavLst>
                                    </p:anim>
                                    <p:animEffect transition="in" filter="fade">
                                      <p:cBhvr>
                                        <p:cTn id="125" dur="500"/>
                                        <p:tgtEl>
                                          <p:spTgt spid="36">
                                            <p:txEl>
                                              <p:pRg st="0" end="0"/>
                                            </p:txEl>
                                          </p:spTgt>
                                        </p:tgtEl>
                                      </p:cBhvr>
                                    </p:animEffect>
                                  </p:childTnLst>
                                </p:cTn>
                              </p:par>
                            </p:childTnLst>
                          </p:cTn>
                        </p:par>
                        <p:par>
                          <p:cTn id="126" fill="hold">
                            <p:stCondLst>
                              <p:cond delay="6250"/>
                            </p:stCondLst>
                            <p:childTnLst>
                              <p:par>
                                <p:cTn id="127" presetID="22" presetClass="entr" presetSubtype="2" fill="hold" grpId="0" nodeType="after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wipe(right)">
                                      <p:cBhvr>
                                        <p:cTn id="129" dur="500"/>
                                        <p:tgtEl>
                                          <p:spTgt spid="26"/>
                                        </p:tgtEl>
                                      </p:cBhvr>
                                    </p:animEffect>
                                  </p:childTnLst>
                                </p:cTn>
                              </p:par>
                            </p:childTnLst>
                          </p:cTn>
                        </p:par>
                        <p:par>
                          <p:cTn id="130" fill="hold">
                            <p:stCondLst>
                              <p:cond delay="6750"/>
                            </p:stCondLst>
                            <p:childTnLst>
                              <p:par>
                                <p:cTn id="131" presetID="22" presetClass="entr" presetSubtype="2" fill="hold" grpId="0" nodeType="afterEffect">
                                  <p:stCondLst>
                                    <p:cond delay="0"/>
                                  </p:stCondLst>
                                  <p:childTnLst>
                                    <p:set>
                                      <p:cBhvr>
                                        <p:cTn id="132" dur="1" fill="hold">
                                          <p:stCondLst>
                                            <p:cond delay="0"/>
                                          </p:stCondLst>
                                        </p:cTn>
                                        <p:tgtEl>
                                          <p:spTgt spid="44">
                                            <p:txEl>
                                              <p:pRg st="0" end="0"/>
                                            </p:txEl>
                                          </p:spTgt>
                                        </p:tgtEl>
                                        <p:attrNameLst>
                                          <p:attrName>style.visibility</p:attrName>
                                        </p:attrNameLst>
                                      </p:cBhvr>
                                      <p:to>
                                        <p:strVal val="visible"/>
                                      </p:to>
                                    </p:set>
                                    <p:animEffect transition="in" filter="wipe(right)">
                                      <p:cBhvr>
                                        <p:cTn id="133" dur="500"/>
                                        <p:tgtEl>
                                          <p:spTgt spid="44">
                                            <p:txEl>
                                              <p:pRg st="0" end="0"/>
                                            </p:txEl>
                                          </p:spTgt>
                                        </p:tgtEl>
                                      </p:cBhvr>
                                    </p:animEffect>
                                  </p:childTnLst>
                                </p:cTn>
                              </p:par>
                            </p:childTnLst>
                          </p:cTn>
                        </p:par>
                        <p:par>
                          <p:cTn id="134" fill="hold">
                            <p:stCondLst>
                              <p:cond delay="7250"/>
                            </p:stCondLst>
                            <p:childTnLst>
                              <p:par>
                                <p:cTn id="135" presetID="31" presetClass="entr" presetSubtype="0" fill="hold" nodeType="afterEffect">
                                  <p:stCondLst>
                                    <p:cond delay="0"/>
                                  </p:stCondLst>
                                  <p:childTnLst>
                                    <p:set>
                                      <p:cBhvr>
                                        <p:cTn id="136" dur="1" fill="hold">
                                          <p:stCondLst>
                                            <p:cond delay="0"/>
                                          </p:stCondLst>
                                        </p:cTn>
                                        <p:tgtEl>
                                          <p:spTgt spid="22"/>
                                        </p:tgtEl>
                                        <p:attrNameLst>
                                          <p:attrName>style.visibility</p:attrName>
                                        </p:attrNameLst>
                                      </p:cBhvr>
                                      <p:to>
                                        <p:strVal val="visible"/>
                                      </p:to>
                                    </p:set>
                                    <p:anim calcmode="lin" valueType="num">
                                      <p:cBhvr>
                                        <p:cTn id="137" dur="500" fill="hold"/>
                                        <p:tgtEl>
                                          <p:spTgt spid="22"/>
                                        </p:tgtEl>
                                        <p:attrNameLst>
                                          <p:attrName>ppt_w</p:attrName>
                                        </p:attrNameLst>
                                      </p:cBhvr>
                                      <p:tavLst>
                                        <p:tav tm="0">
                                          <p:val>
                                            <p:fltVal val="0"/>
                                          </p:val>
                                        </p:tav>
                                        <p:tav tm="100000">
                                          <p:val>
                                            <p:strVal val="#ppt_w"/>
                                          </p:val>
                                        </p:tav>
                                      </p:tavLst>
                                    </p:anim>
                                    <p:anim calcmode="lin" valueType="num">
                                      <p:cBhvr>
                                        <p:cTn id="138" dur="500" fill="hold"/>
                                        <p:tgtEl>
                                          <p:spTgt spid="22"/>
                                        </p:tgtEl>
                                        <p:attrNameLst>
                                          <p:attrName>ppt_h</p:attrName>
                                        </p:attrNameLst>
                                      </p:cBhvr>
                                      <p:tavLst>
                                        <p:tav tm="0">
                                          <p:val>
                                            <p:fltVal val="0"/>
                                          </p:val>
                                        </p:tav>
                                        <p:tav tm="100000">
                                          <p:val>
                                            <p:strVal val="#ppt_h"/>
                                          </p:val>
                                        </p:tav>
                                      </p:tavLst>
                                    </p:anim>
                                    <p:anim calcmode="lin" valueType="num">
                                      <p:cBhvr>
                                        <p:cTn id="139" dur="500" fill="hold"/>
                                        <p:tgtEl>
                                          <p:spTgt spid="22"/>
                                        </p:tgtEl>
                                        <p:attrNameLst>
                                          <p:attrName>style.rotation</p:attrName>
                                        </p:attrNameLst>
                                      </p:cBhvr>
                                      <p:tavLst>
                                        <p:tav tm="0">
                                          <p:val>
                                            <p:fltVal val="90"/>
                                          </p:val>
                                        </p:tav>
                                        <p:tav tm="100000">
                                          <p:val>
                                            <p:fltVal val="0"/>
                                          </p:val>
                                        </p:tav>
                                      </p:tavLst>
                                    </p:anim>
                                    <p:animEffect transition="in" filter="fade">
                                      <p:cBhvr>
                                        <p:cTn id="140" dur="500"/>
                                        <p:tgtEl>
                                          <p:spTgt spid="22"/>
                                        </p:tgtEl>
                                      </p:cBhvr>
                                    </p:animEffect>
                                  </p:childTnLst>
                                </p:cTn>
                              </p:par>
                              <p:par>
                                <p:cTn id="141" presetID="31" presetClass="entr" presetSubtype="0" fill="hold" grpId="0" nodeType="with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p:cTn id="143" dur="500" fill="hold"/>
                                        <p:tgtEl>
                                          <p:spTgt spid="37"/>
                                        </p:tgtEl>
                                        <p:attrNameLst>
                                          <p:attrName>ppt_w</p:attrName>
                                        </p:attrNameLst>
                                      </p:cBhvr>
                                      <p:tavLst>
                                        <p:tav tm="0">
                                          <p:val>
                                            <p:fltVal val="0"/>
                                          </p:val>
                                        </p:tav>
                                        <p:tav tm="100000">
                                          <p:val>
                                            <p:strVal val="#ppt_w"/>
                                          </p:val>
                                        </p:tav>
                                      </p:tavLst>
                                    </p:anim>
                                    <p:anim calcmode="lin" valueType="num">
                                      <p:cBhvr>
                                        <p:cTn id="144" dur="500" fill="hold"/>
                                        <p:tgtEl>
                                          <p:spTgt spid="37"/>
                                        </p:tgtEl>
                                        <p:attrNameLst>
                                          <p:attrName>ppt_h</p:attrName>
                                        </p:attrNameLst>
                                      </p:cBhvr>
                                      <p:tavLst>
                                        <p:tav tm="0">
                                          <p:val>
                                            <p:fltVal val="0"/>
                                          </p:val>
                                        </p:tav>
                                        <p:tav tm="100000">
                                          <p:val>
                                            <p:strVal val="#ppt_h"/>
                                          </p:val>
                                        </p:tav>
                                      </p:tavLst>
                                    </p:anim>
                                    <p:anim calcmode="lin" valueType="num">
                                      <p:cBhvr>
                                        <p:cTn id="145" dur="500" fill="hold"/>
                                        <p:tgtEl>
                                          <p:spTgt spid="37"/>
                                        </p:tgtEl>
                                        <p:attrNameLst>
                                          <p:attrName>style.rotation</p:attrName>
                                        </p:attrNameLst>
                                      </p:cBhvr>
                                      <p:tavLst>
                                        <p:tav tm="0">
                                          <p:val>
                                            <p:fltVal val="90"/>
                                          </p:val>
                                        </p:tav>
                                        <p:tav tm="100000">
                                          <p:val>
                                            <p:fltVal val="0"/>
                                          </p:val>
                                        </p:tav>
                                      </p:tavLst>
                                    </p:anim>
                                    <p:animEffect transition="in" filter="fade">
                                      <p:cBhvr>
                                        <p:cTn id="146" dur="500"/>
                                        <p:tgtEl>
                                          <p:spTgt spid="37"/>
                                        </p:tgtEl>
                                      </p:cBhvr>
                                    </p:animEffect>
                                  </p:childTnLst>
                                </p:cTn>
                              </p:par>
                              <p:par>
                                <p:cTn id="147" presetID="31" presetClass="entr" presetSubtype="0" fill="hold" grpId="0" nodeType="withEffect">
                                  <p:stCondLst>
                                    <p:cond delay="0"/>
                                  </p:stCondLst>
                                  <p:childTnLst>
                                    <p:set>
                                      <p:cBhvr>
                                        <p:cTn id="148" dur="1" fill="hold">
                                          <p:stCondLst>
                                            <p:cond delay="0"/>
                                          </p:stCondLst>
                                        </p:cTn>
                                        <p:tgtEl>
                                          <p:spTgt spid="38">
                                            <p:txEl>
                                              <p:pRg st="0" end="0"/>
                                            </p:txEl>
                                          </p:spTgt>
                                        </p:tgtEl>
                                        <p:attrNameLst>
                                          <p:attrName>style.visibility</p:attrName>
                                        </p:attrNameLst>
                                      </p:cBhvr>
                                      <p:to>
                                        <p:strVal val="visible"/>
                                      </p:to>
                                    </p:set>
                                    <p:anim calcmode="lin" valueType="num">
                                      <p:cBhvr>
                                        <p:cTn id="149"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150" dur="500" fill="hold"/>
                                        <p:tgtEl>
                                          <p:spTgt spid="38">
                                            <p:txEl>
                                              <p:pRg st="0" end="0"/>
                                            </p:txEl>
                                          </p:spTgt>
                                        </p:tgtEl>
                                        <p:attrNameLst>
                                          <p:attrName>ppt_h</p:attrName>
                                        </p:attrNameLst>
                                      </p:cBhvr>
                                      <p:tavLst>
                                        <p:tav tm="0">
                                          <p:val>
                                            <p:fltVal val="0"/>
                                          </p:val>
                                        </p:tav>
                                        <p:tav tm="100000">
                                          <p:val>
                                            <p:strVal val="#ppt_h"/>
                                          </p:val>
                                        </p:tav>
                                      </p:tavLst>
                                    </p:anim>
                                    <p:anim calcmode="lin" valueType="num">
                                      <p:cBhvr>
                                        <p:cTn id="151" dur="500" fill="hold"/>
                                        <p:tgtEl>
                                          <p:spTgt spid="38">
                                            <p:txEl>
                                              <p:pRg st="0" end="0"/>
                                            </p:txEl>
                                          </p:spTgt>
                                        </p:tgtEl>
                                        <p:attrNameLst>
                                          <p:attrName>style.rotation</p:attrName>
                                        </p:attrNameLst>
                                      </p:cBhvr>
                                      <p:tavLst>
                                        <p:tav tm="0">
                                          <p:val>
                                            <p:fltVal val="90"/>
                                          </p:val>
                                        </p:tav>
                                        <p:tav tm="100000">
                                          <p:val>
                                            <p:fltVal val="0"/>
                                          </p:val>
                                        </p:tav>
                                      </p:tavLst>
                                    </p:anim>
                                    <p:animEffect transition="in" filter="fade">
                                      <p:cBhvr>
                                        <p:cTn id="152" dur="500"/>
                                        <p:tgtEl>
                                          <p:spTgt spid="38">
                                            <p:txEl>
                                              <p:pRg st="0" end="0"/>
                                            </p:txEl>
                                          </p:spTgt>
                                        </p:tgtEl>
                                      </p:cBhvr>
                                    </p:animEffect>
                                  </p:childTnLst>
                                </p:cTn>
                              </p:par>
                            </p:childTnLst>
                          </p:cTn>
                        </p:par>
                        <p:par>
                          <p:cTn id="153" fill="hold">
                            <p:stCondLst>
                              <p:cond delay="7750"/>
                            </p:stCondLst>
                            <p:childTnLst>
                              <p:par>
                                <p:cTn id="154" presetID="22" presetClass="entr" presetSubtype="2" fill="hold" grpId="0" nodeType="afterEffect">
                                  <p:stCondLst>
                                    <p:cond delay="0"/>
                                  </p:stCondLst>
                                  <p:childTnLst>
                                    <p:set>
                                      <p:cBhvr>
                                        <p:cTn id="155" dur="1" fill="hold">
                                          <p:stCondLst>
                                            <p:cond delay="0"/>
                                          </p:stCondLst>
                                        </p:cTn>
                                        <p:tgtEl>
                                          <p:spTgt spid="27"/>
                                        </p:tgtEl>
                                        <p:attrNameLst>
                                          <p:attrName>style.visibility</p:attrName>
                                        </p:attrNameLst>
                                      </p:cBhvr>
                                      <p:to>
                                        <p:strVal val="visible"/>
                                      </p:to>
                                    </p:set>
                                    <p:animEffect transition="in" filter="wipe(right)">
                                      <p:cBhvr>
                                        <p:cTn id="156" dur="500"/>
                                        <p:tgtEl>
                                          <p:spTgt spid="27"/>
                                        </p:tgtEl>
                                      </p:cBhvr>
                                    </p:animEffect>
                                  </p:childTnLst>
                                </p:cTn>
                              </p:par>
                            </p:childTnLst>
                          </p:cTn>
                        </p:par>
                        <p:par>
                          <p:cTn id="157" fill="hold">
                            <p:stCondLst>
                              <p:cond delay="8250"/>
                            </p:stCondLst>
                            <p:childTnLst>
                              <p:par>
                                <p:cTn id="158" presetID="22" presetClass="entr" presetSubtype="2" fill="hold" grpId="0" nodeType="afterEffect">
                                  <p:stCondLst>
                                    <p:cond delay="0"/>
                                  </p:stCondLst>
                                  <p:childTnLst>
                                    <p:set>
                                      <p:cBhvr>
                                        <p:cTn id="159" dur="1" fill="hold">
                                          <p:stCondLst>
                                            <p:cond delay="0"/>
                                          </p:stCondLst>
                                        </p:cTn>
                                        <p:tgtEl>
                                          <p:spTgt spid="45">
                                            <p:txEl>
                                              <p:pRg st="0" end="0"/>
                                            </p:txEl>
                                          </p:spTgt>
                                        </p:tgtEl>
                                        <p:attrNameLst>
                                          <p:attrName>style.visibility</p:attrName>
                                        </p:attrNameLst>
                                      </p:cBhvr>
                                      <p:to>
                                        <p:strVal val="visible"/>
                                      </p:to>
                                    </p:set>
                                    <p:animEffect transition="in" filter="wipe(right)">
                                      <p:cBhvr>
                                        <p:cTn id="160" dur="500"/>
                                        <p:tgtEl>
                                          <p:spTgt spid="45">
                                            <p:txEl>
                                              <p:pRg st="0" end="0"/>
                                            </p:txEl>
                                          </p:spTgt>
                                        </p:tgtEl>
                                      </p:cBhvr>
                                    </p:animEffect>
                                  </p:childTnLst>
                                </p:cTn>
                              </p:par>
                            </p:childTnLst>
                          </p:cTn>
                        </p:par>
                        <p:par>
                          <p:cTn id="161" fill="hold">
                            <p:stCondLst>
                              <p:cond delay="8750"/>
                            </p:stCondLst>
                            <p:childTnLst>
                              <p:par>
                                <p:cTn id="162" presetID="31" presetClass="entr" presetSubtype="0" fill="hold" nodeType="afterEffect">
                                  <p:stCondLst>
                                    <p:cond delay="0"/>
                                  </p:stCondLst>
                                  <p:childTnLst>
                                    <p:set>
                                      <p:cBhvr>
                                        <p:cTn id="163" dur="1" fill="hold">
                                          <p:stCondLst>
                                            <p:cond delay="0"/>
                                          </p:stCondLst>
                                        </p:cTn>
                                        <p:tgtEl>
                                          <p:spTgt spid="21"/>
                                        </p:tgtEl>
                                        <p:attrNameLst>
                                          <p:attrName>style.visibility</p:attrName>
                                        </p:attrNameLst>
                                      </p:cBhvr>
                                      <p:to>
                                        <p:strVal val="visible"/>
                                      </p:to>
                                    </p:set>
                                    <p:anim calcmode="lin" valueType="num">
                                      <p:cBhvr>
                                        <p:cTn id="164" dur="500" fill="hold"/>
                                        <p:tgtEl>
                                          <p:spTgt spid="21"/>
                                        </p:tgtEl>
                                        <p:attrNameLst>
                                          <p:attrName>ppt_w</p:attrName>
                                        </p:attrNameLst>
                                      </p:cBhvr>
                                      <p:tavLst>
                                        <p:tav tm="0">
                                          <p:val>
                                            <p:fltVal val="0"/>
                                          </p:val>
                                        </p:tav>
                                        <p:tav tm="100000">
                                          <p:val>
                                            <p:strVal val="#ppt_w"/>
                                          </p:val>
                                        </p:tav>
                                      </p:tavLst>
                                    </p:anim>
                                    <p:anim calcmode="lin" valueType="num">
                                      <p:cBhvr>
                                        <p:cTn id="165" dur="500" fill="hold"/>
                                        <p:tgtEl>
                                          <p:spTgt spid="21"/>
                                        </p:tgtEl>
                                        <p:attrNameLst>
                                          <p:attrName>ppt_h</p:attrName>
                                        </p:attrNameLst>
                                      </p:cBhvr>
                                      <p:tavLst>
                                        <p:tav tm="0">
                                          <p:val>
                                            <p:fltVal val="0"/>
                                          </p:val>
                                        </p:tav>
                                        <p:tav tm="100000">
                                          <p:val>
                                            <p:strVal val="#ppt_h"/>
                                          </p:val>
                                        </p:tav>
                                      </p:tavLst>
                                    </p:anim>
                                    <p:anim calcmode="lin" valueType="num">
                                      <p:cBhvr>
                                        <p:cTn id="166" dur="500" fill="hold"/>
                                        <p:tgtEl>
                                          <p:spTgt spid="21"/>
                                        </p:tgtEl>
                                        <p:attrNameLst>
                                          <p:attrName>style.rotation</p:attrName>
                                        </p:attrNameLst>
                                      </p:cBhvr>
                                      <p:tavLst>
                                        <p:tav tm="0">
                                          <p:val>
                                            <p:fltVal val="90"/>
                                          </p:val>
                                        </p:tav>
                                        <p:tav tm="100000">
                                          <p:val>
                                            <p:fltVal val="0"/>
                                          </p:val>
                                        </p:tav>
                                      </p:tavLst>
                                    </p:anim>
                                    <p:animEffect transition="in" filter="fade">
                                      <p:cBhvr>
                                        <p:cTn id="167" dur="500"/>
                                        <p:tgtEl>
                                          <p:spTgt spid="21"/>
                                        </p:tgtEl>
                                      </p:cBhvr>
                                    </p:animEffect>
                                  </p:childTnLst>
                                </p:cTn>
                              </p:par>
                              <p:par>
                                <p:cTn id="168" presetID="31" presetClass="entr" presetSubtype="0" fill="hold" grpId="0" nodeType="withEffect">
                                  <p:stCondLst>
                                    <p:cond delay="0"/>
                                  </p:stCondLst>
                                  <p:childTnLst>
                                    <p:set>
                                      <p:cBhvr>
                                        <p:cTn id="169" dur="1" fill="hold">
                                          <p:stCondLst>
                                            <p:cond delay="0"/>
                                          </p:stCondLst>
                                        </p:cTn>
                                        <p:tgtEl>
                                          <p:spTgt spid="39"/>
                                        </p:tgtEl>
                                        <p:attrNameLst>
                                          <p:attrName>style.visibility</p:attrName>
                                        </p:attrNameLst>
                                      </p:cBhvr>
                                      <p:to>
                                        <p:strVal val="visible"/>
                                      </p:to>
                                    </p:set>
                                    <p:anim calcmode="lin" valueType="num">
                                      <p:cBhvr>
                                        <p:cTn id="170" dur="500" fill="hold"/>
                                        <p:tgtEl>
                                          <p:spTgt spid="39"/>
                                        </p:tgtEl>
                                        <p:attrNameLst>
                                          <p:attrName>ppt_w</p:attrName>
                                        </p:attrNameLst>
                                      </p:cBhvr>
                                      <p:tavLst>
                                        <p:tav tm="0">
                                          <p:val>
                                            <p:fltVal val="0"/>
                                          </p:val>
                                        </p:tav>
                                        <p:tav tm="100000">
                                          <p:val>
                                            <p:strVal val="#ppt_w"/>
                                          </p:val>
                                        </p:tav>
                                      </p:tavLst>
                                    </p:anim>
                                    <p:anim calcmode="lin" valueType="num">
                                      <p:cBhvr>
                                        <p:cTn id="171" dur="500" fill="hold"/>
                                        <p:tgtEl>
                                          <p:spTgt spid="39"/>
                                        </p:tgtEl>
                                        <p:attrNameLst>
                                          <p:attrName>ppt_h</p:attrName>
                                        </p:attrNameLst>
                                      </p:cBhvr>
                                      <p:tavLst>
                                        <p:tav tm="0">
                                          <p:val>
                                            <p:fltVal val="0"/>
                                          </p:val>
                                        </p:tav>
                                        <p:tav tm="100000">
                                          <p:val>
                                            <p:strVal val="#ppt_h"/>
                                          </p:val>
                                        </p:tav>
                                      </p:tavLst>
                                    </p:anim>
                                    <p:anim calcmode="lin" valueType="num">
                                      <p:cBhvr>
                                        <p:cTn id="172" dur="500" fill="hold"/>
                                        <p:tgtEl>
                                          <p:spTgt spid="39"/>
                                        </p:tgtEl>
                                        <p:attrNameLst>
                                          <p:attrName>style.rotation</p:attrName>
                                        </p:attrNameLst>
                                      </p:cBhvr>
                                      <p:tavLst>
                                        <p:tav tm="0">
                                          <p:val>
                                            <p:fltVal val="90"/>
                                          </p:val>
                                        </p:tav>
                                        <p:tav tm="100000">
                                          <p:val>
                                            <p:fltVal val="0"/>
                                          </p:val>
                                        </p:tav>
                                      </p:tavLst>
                                    </p:anim>
                                    <p:animEffect transition="in" filter="fade">
                                      <p:cBhvr>
                                        <p:cTn id="173" dur="500"/>
                                        <p:tgtEl>
                                          <p:spTgt spid="39"/>
                                        </p:tgtEl>
                                      </p:cBhvr>
                                    </p:animEffect>
                                  </p:childTnLst>
                                </p:cTn>
                              </p:par>
                              <p:par>
                                <p:cTn id="174" presetID="31" presetClass="entr" presetSubtype="0" fill="hold" grpId="0" nodeType="withEffect">
                                  <p:stCondLst>
                                    <p:cond delay="0"/>
                                  </p:stCondLst>
                                  <p:childTnLst>
                                    <p:set>
                                      <p:cBhvr>
                                        <p:cTn id="175" dur="1" fill="hold">
                                          <p:stCondLst>
                                            <p:cond delay="0"/>
                                          </p:stCondLst>
                                        </p:cTn>
                                        <p:tgtEl>
                                          <p:spTgt spid="40">
                                            <p:txEl>
                                              <p:pRg st="0" end="0"/>
                                            </p:txEl>
                                          </p:spTgt>
                                        </p:tgtEl>
                                        <p:attrNameLst>
                                          <p:attrName>style.visibility</p:attrName>
                                        </p:attrNameLst>
                                      </p:cBhvr>
                                      <p:to>
                                        <p:strVal val="visible"/>
                                      </p:to>
                                    </p:set>
                                    <p:anim calcmode="lin" valueType="num">
                                      <p:cBhvr>
                                        <p:cTn id="176"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77"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178" dur="500" fill="hold"/>
                                        <p:tgtEl>
                                          <p:spTgt spid="40">
                                            <p:txEl>
                                              <p:pRg st="0" end="0"/>
                                            </p:txEl>
                                          </p:spTgt>
                                        </p:tgtEl>
                                        <p:attrNameLst>
                                          <p:attrName>style.rotation</p:attrName>
                                        </p:attrNameLst>
                                      </p:cBhvr>
                                      <p:tavLst>
                                        <p:tav tm="0">
                                          <p:val>
                                            <p:fltVal val="90"/>
                                          </p:val>
                                        </p:tav>
                                        <p:tav tm="100000">
                                          <p:val>
                                            <p:fltVal val="0"/>
                                          </p:val>
                                        </p:tav>
                                      </p:tavLst>
                                    </p:anim>
                                    <p:animEffect transition="in" filter="fade">
                                      <p:cBhvr>
                                        <p:cTn id="179" dur="500"/>
                                        <p:tgtEl>
                                          <p:spTgt spid="40">
                                            <p:txEl>
                                              <p:pRg st="0" end="0"/>
                                            </p:txEl>
                                          </p:spTgt>
                                        </p:tgtEl>
                                      </p:cBhvr>
                                    </p:animEffect>
                                  </p:childTnLst>
                                </p:cTn>
                              </p:par>
                            </p:childTnLst>
                          </p:cTn>
                        </p:par>
                        <p:par>
                          <p:cTn id="180" fill="hold">
                            <p:stCondLst>
                              <p:cond delay="9250"/>
                            </p:stCondLst>
                            <p:childTnLst>
                              <p:par>
                                <p:cTn id="181" presetID="22" presetClass="entr" presetSubtype="2" fill="hold" grpId="0" nodeType="afterEffect">
                                  <p:stCondLst>
                                    <p:cond delay="0"/>
                                  </p:stCondLst>
                                  <p:childTnLst>
                                    <p:set>
                                      <p:cBhvr>
                                        <p:cTn id="182" dur="1" fill="hold">
                                          <p:stCondLst>
                                            <p:cond delay="0"/>
                                          </p:stCondLst>
                                        </p:cTn>
                                        <p:tgtEl>
                                          <p:spTgt spid="25"/>
                                        </p:tgtEl>
                                        <p:attrNameLst>
                                          <p:attrName>style.visibility</p:attrName>
                                        </p:attrNameLst>
                                      </p:cBhvr>
                                      <p:to>
                                        <p:strVal val="visible"/>
                                      </p:to>
                                    </p:set>
                                    <p:animEffect transition="in" filter="wipe(right)">
                                      <p:cBhvr>
                                        <p:cTn id="183" dur="500"/>
                                        <p:tgtEl>
                                          <p:spTgt spid="25"/>
                                        </p:tgtEl>
                                      </p:cBhvr>
                                    </p:animEffect>
                                  </p:childTnLst>
                                </p:cTn>
                              </p:par>
                            </p:childTnLst>
                          </p:cTn>
                        </p:par>
                        <p:par>
                          <p:cTn id="184" fill="hold">
                            <p:stCondLst>
                              <p:cond delay="9750"/>
                            </p:stCondLst>
                            <p:childTnLst>
                              <p:par>
                                <p:cTn id="185" presetID="22" presetClass="entr" presetSubtype="2" fill="hold" grpId="0" nodeType="afterEffect">
                                  <p:stCondLst>
                                    <p:cond delay="0"/>
                                  </p:stCondLst>
                                  <p:childTnLst>
                                    <p:set>
                                      <p:cBhvr>
                                        <p:cTn id="186" dur="1" fill="hold">
                                          <p:stCondLst>
                                            <p:cond delay="0"/>
                                          </p:stCondLst>
                                        </p:cTn>
                                        <p:tgtEl>
                                          <p:spTgt spid="46">
                                            <p:txEl>
                                              <p:pRg st="0" end="0"/>
                                            </p:txEl>
                                          </p:spTgt>
                                        </p:tgtEl>
                                        <p:attrNameLst>
                                          <p:attrName>style.visibility</p:attrName>
                                        </p:attrNameLst>
                                      </p:cBhvr>
                                      <p:to>
                                        <p:strVal val="visible"/>
                                      </p:to>
                                    </p:set>
                                    <p:animEffect transition="in" filter="wipe(right)">
                                      <p:cBhvr>
                                        <p:cTn id="187"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animBg="1"/>
      <p:bldP spid="26" grpId="0" animBg="1"/>
      <p:bldP spid="23" grpId="0" animBg="1"/>
      <p:bldP spid="24" grpId="0" animBg="1"/>
      <p:bldP spid="16" grpId="0" animBg="1"/>
      <p:bldP spid="6" grpId="0" animBg="1"/>
      <p:bldP spid="15" grpId="0" build="p">
        <p:tmplLst>
          <p:tmpl lvl="1">
            <p:tnLst>
              <p:par>
                <p:cTn presetID="3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 calcmode="lin" valueType="num">
                      <p:cBhvr>
                        <p:cTn dur="500" fill="hold"/>
                        <p:tgtEl>
                          <p:spTgt spid="15"/>
                        </p:tgtEl>
                        <p:attrNameLst>
                          <p:attrName>style.rotation</p:attrName>
                        </p:attrNameLst>
                      </p:cBhvr>
                      <p:tavLst>
                        <p:tav tm="0">
                          <p:val>
                            <p:fltVal val="90"/>
                          </p:val>
                        </p:tav>
                        <p:tav tm="100000">
                          <p:val>
                            <p:fltVal val="0"/>
                          </p:val>
                        </p:tav>
                      </p:tavLst>
                    </p:anim>
                    <p:animEffect transition="in" filter="fade">
                      <p:cBhvr>
                        <p:cTn dur="500"/>
                        <p:tgtEl>
                          <p:spTgt spid="15"/>
                        </p:tgtEl>
                      </p:cBhvr>
                    </p:animEffect>
                  </p:childTnLst>
                </p:cTn>
              </p:par>
            </p:tnLst>
          </p:tmpl>
        </p:tmplLst>
      </p:bldP>
      <p:bldP spid="28" grpId="0"/>
      <p:bldP spid="29" grpId="0" build="p">
        <p:tmplLst>
          <p:tmpl lvl="1">
            <p:tnLst>
              <p:par>
                <p:cTn presetID="31"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 calcmode="lin" valueType="num">
                      <p:cBhvr>
                        <p:cTn dur="500" fill="hold"/>
                        <p:tgtEl>
                          <p:spTgt spid="29"/>
                        </p:tgtEl>
                        <p:attrNameLst>
                          <p:attrName>style.rotation</p:attrName>
                        </p:attrNameLst>
                      </p:cBhvr>
                      <p:tavLst>
                        <p:tav tm="0">
                          <p:val>
                            <p:fltVal val="90"/>
                          </p:val>
                        </p:tav>
                        <p:tav tm="100000">
                          <p:val>
                            <p:fltVal val="0"/>
                          </p:val>
                        </p:tav>
                      </p:tavLst>
                    </p:anim>
                    <p:animEffect transition="in" filter="fade">
                      <p:cBhvr>
                        <p:cTn dur="500"/>
                        <p:tgtEl>
                          <p:spTgt spid="29"/>
                        </p:tgtEl>
                      </p:cBhvr>
                    </p:animEffect>
                  </p:childTnLst>
                </p:cTn>
              </p:par>
            </p:tnLst>
          </p:tmpl>
        </p:tmplLst>
      </p:bldP>
      <p:bldP spid="31" grpId="0"/>
      <p:bldP spid="32" grpId="0" build="p">
        <p:tmplLst>
          <p:tmpl lvl="1">
            <p:tnLst>
              <p:par>
                <p:cTn presetID="31"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 calcmode="lin" valueType="num">
                      <p:cBhvr>
                        <p:cTn dur="500" fill="hold"/>
                        <p:tgtEl>
                          <p:spTgt spid="32"/>
                        </p:tgtEl>
                        <p:attrNameLst>
                          <p:attrName>style.rotation</p:attrName>
                        </p:attrNameLst>
                      </p:cBhvr>
                      <p:tavLst>
                        <p:tav tm="0">
                          <p:val>
                            <p:fltVal val="90"/>
                          </p:val>
                        </p:tav>
                        <p:tav tm="100000">
                          <p:val>
                            <p:fltVal val="0"/>
                          </p:val>
                        </p:tav>
                      </p:tavLst>
                    </p:anim>
                    <p:animEffect transition="in" filter="fade">
                      <p:cBhvr>
                        <p:cTn dur="500"/>
                        <p:tgtEl>
                          <p:spTgt spid="32"/>
                        </p:tgtEl>
                      </p:cBhvr>
                    </p:animEffect>
                  </p:childTnLst>
                </p:cTn>
              </p:par>
            </p:tnLst>
          </p:tmpl>
        </p:tmplLst>
      </p:bldP>
      <p:bldP spid="33" grpId="0"/>
      <p:bldP spid="34" grpId="0" build="p">
        <p:tmplLst>
          <p:tmpl lvl="1">
            <p:tnLst>
              <p:par>
                <p:cTn presetID="3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 calcmode="lin" valueType="num">
                      <p:cBhvr>
                        <p:cTn dur="500" fill="hold"/>
                        <p:tgtEl>
                          <p:spTgt spid="34"/>
                        </p:tgtEl>
                        <p:attrNameLst>
                          <p:attrName>style.rotation</p:attrName>
                        </p:attrNameLst>
                      </p:cBhvr>
                      <p:tavLst>
                        <p:tav tm="0">
                          <p:val>
                            <p:fltVal val="90"/>
                          </p:val>
                        </p:tav>
                        <p:tav tm="100000">
                          <p:val>
                            <p:fltVal val="0"/>
                          </p:val>
                        </p:tav>
                      </p:tavLst>
                    </p:anim>
                    <p:animEffect transition="in" filter="fade">
                      <p:cBhvr>
                        <p:cTn dur="500"/>
                        <p:tgtEl>
                          <p:spTgt spid="34"/>
                        </p:tgtEl>
                      </p:cBhvr>
                    </p:animEffect>
                  </p:childTnLst>
                </p:cTn>
              </p:par>
            </p:tnLst>
          </p:tmpl>
        </p:tmplLst>
      </p:bldP>
      <p:bldP spid="35" grpId="0"/>
      <p:bldP spid="36" grpId="0" build="p">
        <p:tmplLst>
          <p:tmpl lvl="1">
            <p:tnLst>
              <p:par>
                <p:cTn presetID="3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 calcmode="lin" valueType="num">
                      <p:cBhvr>
                        <p:cTn dur="500" fill="hold"/>
                        <p:tgtEl>
                          <p:spTgt spid="36"/>
                        </p:tgtEl>
                        <p:attrNameLst>
                          <p:attrName>style.rotation</p:attrName>
                        </p:attrNameLst>
                      </p:cBhvr>
                      <p:tavLst>
                        <p:tav tm="0">
                          <p:val>
                            <p:fltVal val="90"/>
                          </p:val>
                        </p:tav>
                        <p:tav tm="100000">
                          <p:val>
                            <p:fltVal val="0"/>
                          </p:val>
                        </p:tav>
                      </p:tavLst>
                    </p:anim>
                    <p:animEffect transition="in" filter="fade">
                      <p:cBhvr>
                        <p:cTn dur="500"/>
                        <p:tgtEl>
                          <p:spTgt spid="36"/>
                        </p:tgtEl>
                      </p:cBhvr>
                    </p:animEffect>
                  </p:childTnLst>
                </p:cTn>
              </p:par>
            </p:tnLst>
          </p:tmpl>
        </p:tmplLst>
      </p:bldP>
      <p:bldP spid="37" grpId="0"/>
      <p:bldP spid="38" grpId="0" build="p">
        <p:tmplLst>
          <p:tmpl lvl="1">
            <p:tnLst>
              <p:par>
                <p:cTn presetID="3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 calcmode="lin" valueType="num">
                      <p:cBhvr>
                        <p:cTn dur="500" fill="hold"/>
                        <p:tgtEl>
                          <p:spTgt spid="38"/>
                        </p:tgtEl>
                        <p:attrNameLst>
                          <p:attrName>style.rotation</p:attrName>
                        </p:attrNameLst>
                      </p:cBhvr>
                      <p:tavLst>
                        <p:tav tm="0">
                          <p:val>
                            <p:fltVal val="90"/>
                          </p:val>
                        </p:tav>
                        <p:tav tm="100000">
                          <p:val>
                            <p:fltVal val="0"/>
                          </p:val>
                        </p:tav>
                      </p:tavLst>
                    </p:anim>
                    <p:animEffect transition="in" filter="fade">
                      <p:cBhvr>
                        <p:cTn dur="500"/>
                        <p:tgtEl>
                          <p:spTgt spid="38"/>
                        </p:tgtEl>
                      </p:cBhvr>
                    </p:animEffect>
                  </p:childTnLst>
                </p:cTn>
              </p:par>
            </p:tnLst>
          </p:tmpl>
        </p:tmplLst>
      </p:bldP>
      <p:bldP spid="39" grpId="0"/>
      <p:bldP spid="40" grpId="0" build="p">
        <p:tmplLst>
          <p:tmpl lvl="1">
            <p:tnLst>
              <p:par>
                <p:cTn presetID="3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 calcmode="lin" valueType="num">
                      <p:cBhvr>
                        <p:cTn dur="500" fill="hold"/>
                        <p:tgtEl>
                          <p:spTgt spid="40"/>
                        </p:tgtEl>
                        <p:attrNameLst>
                          <p:attrName>style.rotation</p:attrName>
                        </p:attrNameLst>
                      </p:cBhvr>
                      <p:tavLst>
                        <p:tav tm="0">
                          <p:val>
                            <p:fltVal val="90"/>
                          </p:val>
                        </p:tav>
                        <p:tav tm="100000">
                          <p:val>
                            <p:fltVal val="0"/>
                          </p:val>
                        </p:tav>
                      </p:tavLst>
                    </p:anim>
                    <p:animEffect transition="in" filter="fade">
                      <p:cBhvr>
                        <p:cTn dur="500"/>
                        <p:tgtEl>
                          <p:spTgt spid="40"/>
                        </p:tgtEl>
                      </p:cBhvr>
                    </p:animEffect>
                  </p:childTnLst>
                </p:cTn>
              </p:par>
            </p:tnLst>
          </p:tmpl>
        </p:tmplLst>
      </p:bldP>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p:tmplLst>
          <p:tmpl>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2" presetClass="entr" presetSubtype="2"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right)">
                      <p:cBhvr>
                        <p:cTn dur="500"/>
                        <p:tgtEl>
                          <p:spTgt spid="44"/>
                        </p:tgtEl>
                      </p:cBhvr>
                    </p:animEffect>
                  </p:childTnLst>
                </p:cTn>
              </p:par>
            </p:tnLst>
          </p:tmpl>
        </p:tmplLst>
      </p:bldP>
      <p:bldP spid="45" grpId="0" build="p">
        <p:tmplLst>
          <p:tmpl lvl="1">
            <p:tnLst>
              <p:par>
                <p:cTn presetID="22" presetClass="entr" presetSubtype="2"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right)">
                      <p:cBhvr>
                        <p:cTn dur="500"/>
                        <p:tgtEl>
                          <p:spTgt spid="45"/>
                        </p:tgtEl>
                      </p:cBhvr>
                    </p:animEffect>
                  </p:childTnLst>
                </p:cTn>
              </p:par>
            </p:tnLst>
          </p:tmpl>
        </p:tmplLst>
      </p:bldP>
      <p:bldP spid="46" grpId="0" build="p">
        <p:tmplLst>
          <p:tmpl lvl="1">
            <p:tnLst>
              <p:par>
                <p:cTn presetID="22" presetClass="entr" presetSubtype="2"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right)">
                      <p:cBhvr>
                        <p:cTn dur="500"/>
                        <p:tgtEl>
                          <p:spTgt spid="46"/>
                        </p:tgtEl>
                      </p:cBhvr>
                    </p:animEffect>
                  </p:childTnLst>
                </p:cTn>
              </p:par>
            </p:tnLst>
          </p:tmpl>
        </p:tmplLst>
      </p:bldP>
      <p:bldP spid="47" grpId="0" animBg="1">
        <p:tmplLst>
          <p:tmpl>
            <p:tnLst>
              <p:par>
                <p:cTn presetID="2" presetClass="entr" presetSubtype="8"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9" name="正方形/長方形 8"/>
          <p:cNvSpPr/>
          <p:nvPr userDrawn="1"/>
        </p:nvSpPr>
        <p:spPr>
          <a:xfrm>
            <a:off x="0" y="3573194"/>
            <a:ext cx="18286413" cy="323556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2971403" y="3685734"/>
            <a:ext cx="12343607" cy="2996419"/>
          </a:xfrm>
          <a:noFill/>
        </p:spPr>
        <p:txBody>
          <a:bodyPr anchor="ctr">
            <a:noAutofit/>
          </a:bodyPr>
          <a:lstStyle>
            <a:lvl1pPr algn="ctr">
              <a:lnSpc>
                <a:spcPct val="100000"/>
              </a:lnSpc>
              <a:spcBef>
                <a:spcPts val="0"/>
              </a:spcBef>
              <a:defRPr sz="6600" spc="300">
                <a:solidFill>
                  <a:schemeClr val="bg2"/>
                </a:solidFill>
                <a:effectLst>
                  <a:outerShdw blurRad="50800" dist="38100" dir="2700000" algn="tl" rotWithShape="0">
                    <a:schemeClr val="tx1">
                      <a:alpha val="76000"/>
                    </a:schemeClr>
                  </a:outerShdw>
                </a:effectLst>
                <a:latin typeface="Reenie Beanie" panose="02000000000000000000" pitchFamily="2" charset="0"/>
              </a:defRPr>
            </a:lvl1pPr>
          </a:lstStyle>
          <a:p>
            <a:pPr lvl="0"/>
            <a:r>
              <a:rPr kumimoji="1" lang="en-US" altLang="ja-JP" dirty="0" smtClean="0"/>
              <a:t>TEXT HERE</a:t>
            </a:r>
            <a:endParaRPr kumimoji="1" lang="ja-JP" altLang="en-US" dirty="0"/>
          </a:p>
        </p:txBody>
      </p:sp>
      <p:pic>
        <p:nvPicPr>
          <p:cNvPr id="2" name="図 1"/>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19421649" flipH="1">
            <a:off x="2854973" y="2368931"/>
            <a:ext cx="460258" cy="8472928"/>
          </a:xfrm>
          <a:prstGeom prst="rect">
            <a:avLst/>
          </a:prstGeom>
          <a:effectLst>
            <a:outerShdw blurRad="215900" dist="139700" dir="1260000" algn="tl" rotWithShape="0">
              <a:prstClr val="black">
                <a:alpha val="40000"/>
              </a:prstClr>
            </a:outerShdw>
          </a:effectLst>
        </p:spPr>
      </p:pic>
      <p:pic>
        <p:nvPicPr>
          <p:cNvPr id="5" name="図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528184">
            <a:off x="15047782" y="987296"/>
            <a:ext cx="1835637" cy="2246350"/>
          </a:xfrm>
          <a:prstGeom prst="rect">
            <a:avLst/>
          </a:prstGeom>
          <a:effectLst>
            <a:outerShdw blurRad="203200" dist="101600" dir="1440000" sx="102000" sy="102000" algn="ctr" rotWithShape="0">
              <a:prstClr val="black">
                <a:alpha val="40000"/>
              </a:prstClr>
            </a:outerShdw>
          </a:effectLst>
        </p:spPr>
      </p:pic>
    </p:spTree>
    <p:extLst>
      <p:ext uri="{BB962C8B-B14F-4D97-AF65-F5344CB8AC3E}">
        <p14:creationId xmlns:p14="http://schemas.microsoft.com/office/powerpoint/2010/main" val="185938259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750"/>
                            </p:stCondLst>
                            <p:childTnLst>
                              <p:par>
                                <p:cTn id="12" presetID="16" presetClass="entr" presetSubtype="37" fill="hold" grpId="0" nodeType="afterEffect">
                                  <p:stCondLst>
                                    <p:cond delay="250"/>
                                  </p:stCondLst>
                                  <p:childTnLst>
                                    <p:set>
                                      <p:cBhvr>
                                        <p:cTn id="13" dur="1" fill="hold">
                                          <p:stCondLst>
                                            <p:cond delay="0"/>
                                          </p:stCondLst>
                                        </p:cTn>
                                        <p:tgtEl>
                                          <p:spTgt spid="9"/>
                                        </p:tgtEl>
                                        <p:attrNameLst>
                                          <p:attrName>style.visibility</p:attrName>
                                        </p:attrNameLst>
                                      </p:cBhvr>
                                      <p:to>
                                        <p:strVal val="visible"/>
                                      </p:to>
                                    </p:set>
                                    <p:animEffect transition="in" filter="barn(outVertical)">
                                      <p:cBhvr>
                                        <p:cTn id="14" dur="500"/>
                                        <p:tgtEl>
                                          <p:spTgt spid="9"/>
                                        </p:tgtEl>
                                      </p:cBhvr>
                                    </p:animEffect>
                                  </p:childTnLst>
                                </p:cTn>
                              </p:par>
                            </p:childTnLst>
                          </p:cTn>
                        </p:par>
                        <p:par>
                          <p:cTn id="15" fill="hold">
                            <p:stCondLst>
                              <p:cond delay="1500"/>
                            </p:stCondLst>
                            <p:childTnLst>
                              <p:par>
                                <p:cTn id="16" presetID="22" presetClass="entr" presetSubtype="8" fill="hold" grpId="0" nodeType="after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tmplLst>
          <p:tmpl>
            <p:tnLst>
              <p:par>
                <p:cTn presetID="22" presetClass="entr" presetSubtype="8" fill="hold" nodeType="afterEffect">
                  <p:stCondLst>
                    <p:cond delay="0"/>
                  </p:stCondLst>
                  <p:iterate type="lt">
                    <p:tmPct val="10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Tree>
    <p:extLst>
      <p:ext uri="{BB962C8B-B14F-4D97-AF65-F5344CB8AC3E}">
        <p14:creationId xmlns:p14="http://schemas.microsoft.com/office/powerpoint/2010/main" val="287583288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15" name="正方形/長方形 14"/>
          <p:cNvSpPr/>
          <p:nvPr userDrawn="1"/>
        </p:nvSpPr>
        <p:spPr>
          <a:xfrm rot="21600000">
            <a:off x="991992" y="3230429"/>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userDrawn="1"/>
        </p:nvSpPr>
        <p:spPr>
          <a:xfrm rot="-180000">
            <a:off x="817281" y="3261215"/>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1" name="テキスト プレースホルダー 5"/>
          <p:cNvSpPr>
            <a:spLocks noGrp="1"/>
          </p:cNvSpPr>
          <p:nvPr>
            <p:ph type="body" sz="quarter" idx="13" hasCustomPrompt="1"/>
          </p:nvPr>
        </p:nvSpPr>
        <p:spPr>
          <a:xfrm>
            <a:off x="1402346" y="4391810"/>
            <a:ext cx="6851923" cy="3415450"/>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2" name="テキスト プレースホルダー 5"/>
          <p:cNvSpPr>
            <a:spLocks noGrp="1"/>
          </p:cNvSpPr>
          <p:nvPr>
            <p:ph type="body" sz="quarter" idx="14" hasCustomPrompt="1"/>
          </p:nvPr>
        </p:nvSpPr>
        <p:spPr>
          <a:xfrm rot="-180000">
            <a:off x="952296" y="3216211"/>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
        <p:nvSpPr>
          <p:cNvPr id="16" name="正方形/長方形 15"/>
          <p:cNvSpPr/>
          <p:nvPr userDrawn="1"/>
        </p:nvSpPr>
        <p:spPr>
          <a:xfrm rot="21600000">
            <a:off x="9728271" y="3230430"/>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userDrawn="1"/>
        </p:nvSpPr>
        <p:spPr>
          <a:xfrm rot="-180000">
            <a:off x="9553560" y="3261216"/>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8" name="テキスト プレースホルダー 5"/>
          <p:cNvSpPr>
            <a:spLocks noGrp="1"/>
          </p:cNvSpPr>
          <p:nvPr>
            <p:ph type="body" sz="quarter" idx="15" hasCustomPrompt="1"/>
          </p:nvPr>
        </p:nvSpPr>
        <p:spPr>
          <a:xfrm>
            <a:off x="10138625" y="4391811"/>
            <a:ext cx="6851923" cy="3415450"/>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9" name="テキスト プレースホルダー 5"/>
          <p:cNvSpPr>
            <a:spLocks noGrp="1"/>
          </p:cNvSpPr>
          <p:nvPr>
            <p:ph type="body" sz="quarter" idx="16" hasCustomPrompt="1"/>
          </p:nvPr>
        </p:nvSpPr>
        <p:spPr>
          <a:xfrm rot="-180000">
            <a:off x="9688575" y="3216212"/>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257290737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outVertical)">
                                      <p:cBhvr>
                                        <p:cTn id="24" dur="500"/>
                                        <p:tgtEl>
                                          <p:spTgt spid="16"/>
                                        </p:tgtEl>
                                      </p:cBhvr>
                                    </p:animEffect>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0-#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wipe(left)">
                                      <p:cBhvr>
                                        <p:cTn id="3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 presetClass="entr" presetSubtype="8"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tmplLst>
          <p:tmpl>
            <p:tnLst>
              <p:par>
                <p:cTn presetID="2" presetClass="entr" presetSubtype="8"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s">
    <p:spTree>
      <p:nvGrpSpPr>
        <p:cNvPr id="1" name=""/>
        <p:cNvGrpSpPr/>
        <p:nvPr/>
      </p:nvGrpSpPr>
      <p:grpSpPr>
        <a:xfrm>
          <a:off x="0" y="0"/>
          <a:ext cx="0" cy="0"/>
          <a:chOff x="0" y="0"/>
          <a:chExt cx="0" cy="0"/>
        </a:xfrm>
      </p:grpSpPr>
      <p:sp>
        <p:nvSpPr>
          <p:cNvPr id="15" name="正方形/長方形 14"/>
          <p:cNvSpPr/>
          <p:nvPr userDrawn="1"/>
        </p:nvSpPr>
        <p:spPr>
          <a:xfrm>
            <a:off x="0" y="3118275"/>
            <a:ext cx="18286413" cy="4725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1" name="テキスト プレースホルダー 5"/>
          <p:cNvSpPr>
            <a:spLocks noGrp="1"/>
          </p:cNvSpPr>
          <p:nvPr>
            <p:ph type="body" sz="quarter" idx="13" hasCustomPrompt="1"/>
          </p:nvPr>
        </p:nvSpPr>
        <p:spPr>
          <a:xfrm>
            <a:off x="1582366" y="4405812"/>
            <a:ext cx="15049672" cy="3077948"/>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2" name="テキスト プレースホルダー 5"/>
          <p:cNvSpPr>
            <a:spLocks noGrp="1"/>
          </p:cNvSpPr>
          <p:nvPr>
            <p:ph type="body" sz="quarter" idx="14" hasCustomPrompt="1"/>
          </p:nvPr>
        </p:nvSpPr>
        <p:spPr>
          <a:xfrm>
            <a:off x="1582366" y="3469708"/>
            <a:ext cx="15049672" cy="792088"/>
          </a:xfrm>
          <a:noFill/>
        </p:spPr>
        <p:txBody>
          <a:bodyPr anchor="b">
            <a:noAutofit/>
          </a:bodyPr>
          <a:lstStyle>
            <a:lvl1pPr>
              <a:lnSpc>
                <a:spcPct val="120000"/>
              </a:lnSpc>
              <a:spcBef>
                <a:spcPts val="60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403468139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mple List 2">
    <p:spTree>
      <p:nvGrpSpPr>
        <p:cNvPr id="1" name=""/>
        <p:cNvGrpSpPr/>
        <p:nvPr/>
      </p:nvGrpSpPr>
      <p:grpSpPr>
        <a:xfrm>
          <a:off x="0" y="0"/>
          <a:ext cx="0" cy="0"/>
          <a:chOff x="0" y="0"/>
          <a:chExt cx="0" cy="0"/>
        </a:xfrm>
      </p:grpSpPr>
      <p:sp>
        <p:nvSpPr>
          <p:cNvPr id="15" name="正方形/長方形 14"/>
          <p:cNvSpPr/>
          <p:nvPr userDrawn="1"/>
        </p:nvSpPr>
        <p:spPr>
          <a:xfrm rot="21600000">
            <a:off x="991992" y="3230429"/>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userDrawn="1"/>
        </p:nvSpPr>
        <p:spPr>
          <a:xfrm rot="-180000">
            <a:off x="817281" y="3261215"/>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2" name="テキスト プレースホルダー 5"/>
          <p:cNvSpPr>
            <a:spLocks noGrp="1"/>
          </p:cNvSpPr>
          <p:nvPr>
            <p:ph type="body" sz="quarter" idx="14" hasCustomPrompt="1"/>
          </p:nvPr>
        </p:nvSpPr>
        <p:spPr>
          <a:xfrm rot="-180000">
            <a:off x="952296" y="3216211"/>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
        <p:nvSpPr>
          <p:cNvPr id="16" name="正方形/長方形 15"/>
          <p:cNvSpPr/>
          <p:nvPr userDrawn="1"/>
        </p:nvSpPr>
        <p:spPr>
          <a:xfrm rot="21600000">
            <a:off x="9728271" y="3230430"/>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userDrawn="1"/>
        </p:nvSpPr>
        <p:spPr>
          <a:xfrm rot="-180000">
            <a:off x="9553560" y="3261216"/>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9" name="テキスト プレースホルダー 5"/>
          <p:cNvSpPr>
            <a:spLocks noGrp="1"/>
          </p:cNvSpPr>
          <p:nvPr>
            <p:ph type="body" sz="quarter" idx="16" hasCustomPrompt="1"/>
          </p:nvPr>
        </p:nvSpPr>
        <p:spPr>
          <a:xfrm rot="-180000">
            <a:off x="9688575" y="3216212"/>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
        <p:nvSpPr>
          <p:cNvPr id="13" name="テキスト プレースホルダー 5"/>
          <p:cNvSpPr>
            <a:spLocks noGrp="1"/>
          </p:cNvSpPr>
          <p:nvPr>
            <p:ph type="body" sz="quarter" idx="17" hasCustomPrompt="1"/>
          </p:nvPr>
        </p:nvSpPr>
        <p:spPr>
          <a:xfrm>
            <a:off x="1402346" y="4374859"/>
            <a:ext cx="6851923" cy="3432402"/>
          </a:xfrm>
          <a:noFill/>
        </p:spPr>
        <p:txBody>
          <a:bodyPr anchor="t">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400" spc="0">
                <a:solidFill>
                  <a:schemeClr val="bg2"/>
                </a:solidFill>
                <a:effectLst>
                  <a:outerShdw blurRad="50800" dist="38100" dir="2700000" algn="tl" rotWithShape="0">
                    <a:schemeClr val="tx1">
                      <a:alpha val="40000"/>
                    </a:schemeClr>
                  </a:outerShdw>
                </a:effectLst>
              </a:defRPr>
            </a:lvl1pPr>
            <a:lvl2pPr marL="720000" indent="-360000">
              <a:spcBef>
                <a:spcPts val="0"/>
              </a:spcBef>
              <a:buClr>
                <a:schemeClr val="bg2">
                  <a:lumMod val="60000"/>
                  <a:lumOff val="40000"/>
                </a:schemeClr>
              </a:buClr>
              <a:buFont typeface="Wingdings" panose="05000000000000000000" pitchFamily="2" charset="2"/>
              <a:buChar char="§"/>
              <a:defRPr baseline="0">
                <a:solidFill>
                  <a:srgbClr val="515151"/>
                </a:solidFill>
                <a:effectLst>
                  <a:outerShdw blurRad="50800" dist="38100" dir="2700000" algn="tl" rotWithShape="0">
                    <a:schemeClr val="tx1">
                      <a:alpha val="40000"/>
                    </a:schemeClr>
                  </a:outerShdw>
                </a:effectLst>
              </a:defRPr>
            </a:lvl2pPr>
          </a:lstStyle>
          <a:p>
            <a:pPr lvl="0"/>
            <a:r>
              <a:rPr kumimoji="1" lang="en-US" altLang="ja-JP" dirty="0" smtClean="0"/>
              <a:t>TEXT HERE</a:t>
            </a:r>
          </a:p>
          <a:p>
            <a:pPr lvl="1"/>
            <a:r>
              <a:rPr kumimoji="1" lang="en-US" altLang="ja-JP" dirty="0" smtClean="0"/>
              <a:t>Level 2</a:t>
            </a:r>
            <a:endParaRPr kumimoji="1" lang="ja-JP" altLang="en-US" dirty="0"/>
          </a:p>
        </p:txBody>
      </p:sp>
      <p:sp>
        <p:nvSpPr>
          <p:cNvPr id="14" name="テキスト プレースホルダー 5"/>
          <p:cNvSpPr>
            <a:spLocks noGrp="1"/>
          </p:cNvSpPr>
          <p:nvPr>
            <p:ph type="body" sz="quarter" idx="18" hasCustomPrompt="1"/>
          </p:nvPr>
        </p:nvSpPr>
        <p:spPr>
          <a:xfrm>
            <a:off x="10107885" y="4374859"/>
            <a:ext cx="6851923" cy="3432402"/>
          </a:xfrm>
          <a:noFill/>
        </p:spPr>
        <p:txBody>
          <a:bodyPr anchor="t">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400" spc="0">
                <a:solidFill>
                  <a:schemeClr val="bg2"/>
                </a:solidFill>
                <a:effectLst>
                  <a:outerShdw blurRad="50800" dist="38100" dir="2700000" algn="tl" rotWithShape="0">
                    <a:schemeClr val="tx1">
                      <a:alpha val="40000"/>
                    </a:schemeClr>
                  </a:outerShdw>
                </a:effectLst>
              </a:defRPr>
            </a:lvl1pPr>
            <a:lvl2pPr marL="720000" indent="-360000">
              <a:spcBef>
                <a:spcPts val="0"/>
              </a:spcBef>
              <a:buClr>
                <a:schemeClr val="bg2">
                  <a:lumMod val="60000"/>
                  <a:lumOff val="40000"/>
                </a:schemeClr>
              </a:buClr>
              <a:buFont typeface="Wingdings" panose="05000000000000000000" pitchFamily="2" charset="2"/>
              <a:buChar char="§"/>
              <a:defRPr baseline="0">
                <a:solidFill>
                  <a:srgbClr val="515151"/>
                </a:solidFill>
                <a:effectLst>
                  <a:outerShdw blurRad="50800" dist="38100" dir="2700000" algn="tl" rotWithShape="0">
                    <a:schemeClr val="tx1">
                      <a:alpha val="40000"/>
                    </a:schemeClr>
                  </a:outerShdw>
                </a:effectLst>
              </a:defRPr>
            </a:lvl2pPr>
          </a:lstStyle>
          <a:p>
            <a:pPr lvl="0"/>
            <a:r>
              <a:rPr kumimoji="1" lang="en-US" altLang="ja-JP" dirty="0" smtClean="0"/>
              <a:t>TEXT HERE</a:t>
            </a:r>
          </a:p>
          <a:p>
            <a:pPr lvl="1"/>
            <a:r>
              <a:rPr kumimoji="1" lang="en-US" altLang="ja-JP" dirty="0" smtClean="0"/>
              <a:t>Level 2</a:t>
            </a:r>
            <a:endParaRPr kumimoji="1" lang="ja-JP" altLang="en-US" dirty="0"/>
          </a:p>
        </p:txBody>
      </p:sp>
    </p:spTree>
    <p:extLst>
      <p:ext uri="{BB962C8B-B14F-4D97-AF65-F5344CB8AC3E}">
        <p14:creationId xmlns:p14="http://schemas.microsoft.com/office/powerpoint/2010/main" val="208757812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6" presetClass="entr" presetSubtype="37"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outVertical)">
                                      <p:cBhvr>
                                        <p:cTn id="20" dur="500"/>
                                        <p:tgtEl>
                                          <p:spTgt spid="16"/>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0-#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 calcmode="lin" valueType="num">
                                      <p:cBhvr additive="base">
                                        <p:cTn id="4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42" presetID="2" presetClass="entr" presetSubtype="1" decel="100000" fill="hold" grpId="0" nodeType="withEffect">
                                  <p:stCondLst>
                                    <p:cond delay="0"/>
                                  </p:stCondLst>
                                  <p:childTnLst>
                                    <p:set>
                                      <p:cBhvr>
                                        <p:cTn id="43" dur="1" fill="hold">
                                          <p:stCondLst>
                                            <p:cond delay="0"/>
                                          </p:stCondLst>
                                        </p:cTn>
                                        <p:tgtEl>
                                          <p:spTgt spid="14">
                                            <p:txEl>
                                              <p:pRg st="1" end="1"/>
                                            </p:txEl>
                                          </p:spTgt>
                                        </p:tgtEl>
                                        <p:attrNameLst>
                                          <p:attrName>style.visibility</p:attrName>
                                        </p:attrNameLst>
                                      </p:cBhvr>
                                      <p:to>
                                        <p:strVal val="visible"/>
                                      </p:to>
                                    </p:set>
                                    <p:anim calcmode="lin" valueType="num">
                                      <p:cBhvr additive="base">
                                        <p:cTn id="44"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4">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2" grpId="0">
        <p:tmplLst>
          <p:tmpl>
            <p:tnLst>
              <p:par>
                <p:cTn presetID="2" presetClass="entr" presetSubtype="8"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9" grpId="0">
        <p:tmplLst>
          <p:tmpl>
            <p:tnLst>
              <p:par>
                <p:cTn presetID="2" presetClass="entr" presetSubtype="8"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1"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0-#ppt_h/2"/>
                          </p:val>
                        </p:tav>
                        <p:tav tm="100000">
                          <p:val>
                            <p:strVal val="#ppt_y"/>
                          </p:val>
                        </p:tav>
                      </p:tavLst>
                    </p:anim>
                  </p:childTnLst>
                </p:cTn>
              </p:par>
            </p:tnLst>
          </p:tmpl>
          <p:tmpl lvl="2">
            <p:tnLst>
              <p:par>
                <p:cTn presetID="2" presetClass="entr" presetSubtype="1"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0-#ppt_h/2"/>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 lvl="2">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5" name="正方形/長方形 14"/>
          <p:cNvSpPr/>
          <p:nvPr userDrawn="1"/>
        </p:nvSpPr>
        <p:spPr>
          <a:xfrm rot="21600000">
            <a:off x="706187" y="3207022"/>
            <a:ext cx="5405249" cy="53568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userDrawn="1"/>
        </p:nvSpPr>
        <p:spPr>
          <a:xfrm rot="-180000">
            <a:off x="531477" y="3249006"/>
            <a:ext cx="5225890"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1" name="テキスト プレースホルダー 5"/>
          <p:cNvSpPr>
            <a:spLocks noGrp="1"/>
          </p:cNvSpPr>
          <p:nvPr>
            <p:ph type="body" sz="quarter" idx="13" hasCustomPrompt="1"/>
          </p:nvPr>
        </p:nvSpPr>
        <p:spPr>
          <a:xfrm>
            <a:off x="851822" y="4392133"/>
            <a:ext cx="5040559" cy="3946722"/>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2" name="テキスト プレースホルダー 5"/>
          <p:cNvSpPr>
            <a:spLocks noGrp="1"/>
          </p:cNvSpPr>
          <p:nvPr>
            <p:ph type="body" sz="quarter" idx="14" hasCustomPrompt="1"/>
          </p:nvPr>
        </p:nvSpPr>
        <p:spPr>
          <a:xfrm rot="-180000">
            <a:off x="666491" y="3204002"/>
            <a:ext cx="5000865"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
        <p:nvSpPr>
          <p:cNvPr id="26" name="正方形/長方形 25"/>
          <p:cNvSpPr/>
          <p:nvPr userDrawn="1"/>
        </p:nvSpPr>
        <p:spPr>
          <a:xfrm rot="21600000">
            <a:off x="6442906" y="3208285"/>
            <a:ext cx="5405249" cy="53568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userDrawn="1"/>
        </p:nvSpPr>
        <p:spPr>
          <a:xfrm rot="-180000">
            <a:off x="6268196" y="3250269"/>
            <a:ext cx="5225890"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8" name="テキスト プレースホルダー 5"/>
          <p:cNvSpPr>
            <a:spLocks noGrp="1"/>
          </p:cNvSpPr>
          <p:nvPr>
            <p:ph type="body" sz="quarter" idx="15" hasCustomPrompt="1"/>
          </p:nvPr>
        </p:nvSpPr>
        <p:spPr>
          <a:xfrm>
            <a:off x="6588541" y="4393396"/>
            <a:ext cx="5040559" cy="3946722"/>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9" name="テキスト プレースホルダー 5"/>
          <p:cNvSpPr>
            <a:spLocks noGrp="1"/>
          </p:cNvSpPr>
          <p:nvPr>
            <p:ph type="body" sz="quarter" idx="16" hasCustomPrompt="1"/>
          </p:nvPr>
        </p:nvSpPr>
        <p:spPr>
          <a:xfrm rot="-180000">
            <a:off x="6403210" y="3205265"/>
            <a:ext cx="5000865"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
        <p:nvSpPr>
          <p:cNvPr id="30" name="正方形/長方形 29"/>
          <p:cNvSpPr/>
          <p:nvPr userDrawn="1"/>
        </p:nvSpPr>
        <p:spPr>
          <a:xfrm rot="21600000">
            <a:off x="12179624" y="3208285"/>
            <a:ext cx="5405249" cy="53568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userDrawn="1"/>
        </p:nvSpPr>
        <p:spPr>
          <a:xfrm rot="-180000">
            <a:off x="12004914" y="3250269"/>
            <a:ext cx="5225890"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2" name="テキスト プレースホルダー 5"/>
          <p:cNvSpPr>
            <a:spLocks noGrp="1"/>
          </p:cNvSpPr>
          <p:nvPr>
            <p:ph type="body" sz="quarter" idx="17" hasCustomPrompt="1"/>
          </p:nvPr>
        </p:nvSpPr>
        <p:spPr>
          <a:xfrm>
            <a:off x="12325259" y="4393396"/>
            <a:ext cx="5040559" cy="3946722"/>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3" name="テキスト プレースホルダー 5"/>
          <p:cNvSpPr>
            <a:spLocks noGrp="1"/>
          </p:cNvSpPr>
          <p:nvPr>
            <p:ph type="body" sz="quarter" idx="18" hasCustomPrompt="1"/>
          </p:nvPr>
        </p:nvSpPr>
        <p:spPr>
          <a:xfrm rot="-180000">
            <a:off x="12139928" y="3205265"/>
            <a:ext cx="5000865"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43606650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0-#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wipe(left)">
                                      <p:cBhvr>
                                        <p:cTn id="37" dur="500"/>
                                        <p:tgtEl>
                                          <p:spTgt spid="28">
                                            <p:txEl>
                                              <p:pRg st="0" end="0"/>
                                            </p:txEl>
                                          </p:spTgt>
                                        </p:tgtEl>
                                      </p:cBhvr>
                                    </p:animEffect>
                                  </p:childTnLst>
                                </p:cTn>
                              </p:par>
                            </p:childTnLst>
                          </p:cTn>
                        </p:par>
                        <p:par>
                          <p:cTn id="38" fill="hold">
                            <p:stCondLst>
                              <p:cond delay="3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3500"/>
                            </p:stCondLst>
                            <p:childTnLst>
                              <p:par>
                                <p:cTn id="43" presetID="2" presetClass="entr" presetSubtype="8" decel="10000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500" fill="hold"/>
                                        <p:tgtEl>
                                          <p:spTgt spid="33"/>
                                        </p:tgtEl>
                                        <p:attrNameLst>
                                          <p:attrName>ppt_x</p:attrName>
                                        </p:attrNameLst>
                                      </p:cBhvr>
                                      <p:tavLst>
                                        <p:tav tm="0">
                                          <p:val>
                                            <p:strVal val="0-#ppt_w/2"/>
                                          </p:val>
                                        </p:tav>
                                        <p:tav tm="100000">
                                          <p:val>
                                            <p:strVal val="#ppt_x"/>
                                          </p:val>
                                        </p:tav>
                                      </p:tavLst>
                                    </p:anim>
                                    <p:anim calcmode="lin" valueType="num">
                                      <p:cBhvr additive="base">
                                        <p:cTn id="46" dur="500" fill="hold"/>
                                        <p:tgtEl>
                                          <p:spTgt spid="33"/>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Effect transition="in" filter="wipe(left)">
                                      <p:cBhvr>
                                        <p:cTn id="54"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 presetClass="entr" presetSubtype="8"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26" grpId="0" animBg="1"/>
      <p:bldP spid="27" grpId="0" animBg="1"/>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p:tmplLst>
          <p:tmpl>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2" cy="10287000"/>
          </a:xfrm>
        </p:spPr>
        <p:txBody>
          <a:bodyPr/>
          <a:lstStyle>
            <a:lvl1pPr>
              <a:defRPr baseline="0"/>
            </a:lvl1pPr>
          </a:lstStyle>
          <a:p>
            <a:r>
              <a:rPr kumimoji="1" lang="en-US" altLang="ja-JP" dirty="0" smtClean="0"/>
              <a:t>Add an image here</a:t>
            </a:r>
            <a:endParaRPr kumimoji="1" lang="ja-JP" altLang="en-US" dirty="0"/>
          </a:p>
        </p:txBody>
      </p:sp>
      <p:sp>
        <p:nvSpPr>
          <p:cNvPr id="14" name="テキスト プレースホルダー 13"/>
          <p:cNvSpPr>
            <a:spLocks noGrp="1"/>
          </p:cNvSpPr>
          <p:nvPr>
            <p:ph type="body" sz="quarter" idx="11" hasCustomPrompt="1"/>
          </p:nvPr>
        </p:nvSpPr>
        <p:spPr>
          <a:xfrm>
            <a:off x="1" y="7168725"/>
            <a:ext cx="18286412" cy="2197247"/>
          </a:xfrm>
          <a:blipFill>
            <a:blip r:embed="rId2"/>
            <a:stretch>
              <a:fillRect/>
            </a:stretch>
          </a:blipFill>
        </p:spPr>
        <p:txBody>
          <a:bodyPr/>
          <a:lstStyle/>
          <a:p>
            <a:pPr lvl="0"/>
            <a:r>
              <a:rPr kumimoji="1" lang="en-US" altLang="ja-JP" dirty="0" smtClean="0"/>
              <a:t> </a:t>
            </a:r>
            <a:endParaRPr kumimoji="1" lang="ja-JP" altLang="en-US" dirty="0"/>
          </a:p>
        </p:txBody>
      </p:sp>
      <p:sp>
        <p:nvSpPr>
          <p:cNvPr id="11" name="タイトル 1"/>
          <p:cNvSpPr>
            <a:spLocks noGrp="1"/>
          </p:cNvSpPr>
          <p:nvPr>
            <p:ph type="title" hasCustomPrompt="1"/>
          </p:nvPr>
        </p:nvSpPr>
        <p:spPr>
          <a:xfrm>
            <a:off x="502246" y="7843800"/>
            <a:ext cx="17276465" cy="1260140"/>
          </a:xfrm>
          <a:prstGeom prst="rect">
            <a:avLst/>
          </a:prstGeom>
        </p:spPr>
        <p:txBody>
          <a:bodyPr anchor="ctr">
            <a:noAutofit/>
          </a:bodyPr>
          <a:lstStyle>
            <a:lvl1pPr algn="ctr">
              <a:defRPr sz="6600" kern="0" spc="1000" baseline="0">
                <a:solidFill>
                  <a:schemeClr val="bg1"/>
                </a:solidFill>
                <a:effectLst>
                  <a:outerShdw blurRad="50800" dist="25400" dir="2700000" algn="tl" rotWithShape="0">
                    <a:schemeClr val="tx1">
                      <a:alpha val="40000"/>
                    </a:schemeClr>
                  </a:outerShdw>
                </a:effectLst>
              </a:defRPr>
            </a:lvl1pPr>
          </a:lstStyle>
          <a:p>
            <a:r>
              <a:rPr kumimoji="1" lang="en-US" altLang="ja-JP" dirty="0" smtClean="0"/>
              <a:t>SUBSECTION NAME</a:t>
            </a:r>
            <a:endParaRPr kumimoji="1" lang="ja-JP" altLang="en-US" dirty="0"/>
          </a:p>
        </p:txBody>
      </p:sp>
      <p:sp>
        <p:nvSpPr>
          <p:cNvPr id="5" name="テキスト プレースホルダー 5"/>
          <p:cNvSpPr>
            <a:spLocks noGrp="1"/>
          </p:cNvSpPr>
          <p:nvPr>
            <p:ph type="body" sz="quarter" idx="12" hasCustomPrompt="1"/>
          </p:nvPr>
        </p:nvSpPr>
        <p:spPr>
          <a:xfrm>
            <a:off x="968029" y="7483760"/>
            <a:ext cx="16344898" cy="575841"/>
          </a:xfrm>
        </p:spPr>
        <p:txBody>
          <a:bodyPr>
            <a:noAutofit/>
          </a:bodyPr>
          <a:lstStyle>
            <a:lvl1pPr algn="ctr">
              <a:spcBef>
                <a:spcPts val="0"/>
              </a:spcBef>
              <a:defRPr sz="2800" spc="1000" baseline="0">
                <a:solidFill>
                  <a:schemeClr val="bg2"/>
                </a:solidFill>
                <a:effectLst>
                  <a:outerShdw blurRad="50800" dist="38100" dir="2700000" algn="tl" rotWithShape="0">
                    <a:schemeClr val="tx1">
                      <a:alpha val="75000"/>
                    </a:schemeClr>
                  </a:outerShdw>
                </a:effectLst>
              </a:defRPr>
            </a:lvl1pPr>
          </a:lstStyle>
          <a:p>
            <a:pPr lvl="0"/>
            <a:r>
              <a:rPr kumimoji="1" lang="en-US" altLang="ja-JP" dirty="0" smtClean="0"/>
              <a:t>SECTION NUMBER</a:t>
            </a:r>
            <a:endParaRPr kumimoji="1" lang="ja-JP" altLang="en-US" dirty="0" smtClean="0"/>
          </a:p>
        </p:txBody>
      </p:sp>
    </p:spTree>
    <p:extLst>
      <p:ext uri="{BB962C8B-B14F-4D97-AF65-F5344CB8AC3E}">
        <p14:creationId xmlns:p14="http://schemas.microsoft.com/office/powerpoint/2010/main" val="211477639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 List">
    <p:spTree>
      <p:nvGrpSpPr>
        <p:cNvPr id="1" name=""/>
        <p:cNvGrpSpPr/>
        <p:nvPr/>
      </p:nvGrpSpPr>
      <p:grpSpPr>
        <a:xfrm>
          <a:off x="0" y="0"/>
          <a:ext cx="0" cy="0"/>
          <a:chOff x="0" y="0"/>
          <a:chExt cx="0" cy="0"/>
        </a:xfrm>
      </p:grpSpPr>
      <p:sp>
        <p:nvSpPr>
          <p:cNvPr id="50" name="正方形/長方形 49"/>
          <p:cNvSpPr/>
          <p:nvPr userDrawn="1"/>
        </p:nvSpPr>
        <p:spPr>
          <a:xfrm>
            <a:off x="0" y="2983260"/>
            <a:ext cx="18286413" cy="571563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3364413"/>
            <a:ext cx="1169674" cy="1169674"/>
          </a:xfrm>
          <a:prstGeom prst="rect">
            <a:avLst/>
          </a:prstGeom>
        </p:spPr>
      </p:pic>
      <p:sp>
        <p:nvSpPr>
          <p:cNvPr id="6" name="テキスト プレースホルダー 5"/>
          <p:cNvSpPr>
            <a:spLocks noGrp="1"/>
          </p:cNvSpPr>
          <p:nvPr>
            <p:ph type="body" sz="quarter" idx="14" hasCustomPrompt="1"/>
          </p:nvPr>
        </p:nvSpPr>
        <p:spPr>
          <a:xfrm>
            <a:off x="4012636" y="3361461"/>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0" name="テキスト ボックス 9"/>
          <p:cNvSpPr txBox="1"/>
          <p:nvPr userDrawn="1"/>
        </p:nvSpPr>
        <p:spPr>
          <a:xfrm>
            <a:off x="3079189" y="3571539"/>
            <a:ext cx="478015"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1</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14" name="テキスト プレースホルダー 5"/>
          <p:cNvSpPr>
            <a:spLocks noGrp="1"/>
          </p:cNvSpPr>
          <p:nvPr>
            <p:ph type="body" sz="quarter" idx="15" hasCustomPrompt="1"/>
          </p:nvPr>
        </p:nvSpPr>
        <p:spPr>
          <a:xfrm>
            <a:off x="4012636" y="3964676"/>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8" y="5201954"/>
            <a:ext cx="1169674" cy="1169674"/>
          </a:xfrm>
          <a:prstGeom prst="rect">
            <a:avLst/>
          </a:prstGeom>
        </p:spPr>
      </p:pic>
      <p:sp>
        <p:nvSpPr>
          <p:cNvPr id="26" name="テキスト プレースホルダー 5"/>
          <p:cNvSpPr>
            <a:spLocks noGrp="1"/>
          </p:cNvSpPr>
          <p:nvPr>
            <p:ph type="body" sz="quarter" idx="16" hasCustomPrompt="1"/>
          </p:nvPr>
        </p:nvSpPr>
        <p:spPr>
          <a:xfrm>
            <a:off x="4012636" y="5199002"/>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7" name="テキスト ボックス 26"/>
          <p:cNvSpPr txBox="1"/>
          <p:nvPr userDrawn="1"/>
        </p:nvSpPr>
        <p:spPr>
          <a:xfrm>
            <a:off x="3079188" y="5409080"/>
            <a:ext cx="478015"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2</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28" name="テキスト プレースホルダー 5"/>
          <p:cNvSpPr>
            <a:spLocks noGrp="1"/>
          </p:cNvSpPr>
          <p:nvPr>
            <p:ph type="body" sz="quarter" idx="17" hasCustomPrompt="1"/>
          </p:nvPr>
        </p:nvSpPr>
        <p:spPr>
          <a:xfrm>
            <a:off x="4012636" y="5802217"/>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33" name="図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7029100"/>
            <a:ext cx="1169674" cy="1169674"/>
          </a:xfrm>
          <a:prstGeom prst="rect">
            <a:avLst/>
          </a:prstGeom>
        </p:spPr>
      </p:pic>
      <p:sp>
        <p:nvSpPr>
          <p:cNvPr id="34" name="テキスト プレースホルダー 5"/>
          <p:cNvSpPr>
            <a:spLocks noGrp="1"/>
          </p:cNvSpPr>
          <p:nvPr>
            <p:ph type="body" sz="quarter" idx="18" hasCustomPrompt="1"/>
          </p:nvPr>
        </p:nvSpPr>
        <p:spPr>
          <a:xfrm>
            <a:off x="4012636" y="7026148"/>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5" name="テキスト ボックス 34"/>
          <p:cNvSpPr txBox="1"/>
          <p:nvPr userDrawn="1"/>
        </p:nvSpPr>
        <p:spPr>
          <a:xfrm>
            <a:off x="3079189" y="7236226"/>
            <a:ext cx="478015"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3</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36" name="テキスト プレースホルダー 5"/>
          <p:cNvSpPr>
            <a:spLocks noGrp="1"/>
          </p:cNvSpPr>
          <p:nvPr>
            <p:ph type="body" sz="quarter" idx="19" hasCustomPrompt="1"/>
          </p:nvPr>
        </p:nvSpPr>
        <p:spPr>
          <a:xfrm>
            <a:off x="4012636" y="7629363"/>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37" name="図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3382566"/>
            <a:ext cx="1169674" cy="1169674"/>
          </a:xfrm>
          <a:prstGeom prst="rect">
            <a:avLst/>
          </a:prstGeom>
        </p:spPr>
      </p:pic>
      <p:sp>
        <p:nvSpPr>
          <p:cNvPr id="38" name="テキスト プレースホルダー 5"/>
          <p:cNvSpPr>
            <a:spLocks noGrp="1"/>
          </p:cNvSpPr>
          <p:nvPr>
            <p:ph type="body" sz="quarter" idx="20" hasCustomPrompt="1"/>
          </p:nvPr>
        </p:nvSpPr>
        <p:spPr>
          <a:xfrm>
            <a:off x="10615442" y="3379614"/>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9" name="テキスト ボックス 38"/>
          <p:cNvSpPr txBox="1"/>
          <p:nvPr userDrawn="1"/>
        </p:nvSpPr>
        <p:spPr>
          <a:xfrm>
            <a:off x="9681995" y="3589692"/>
            <a:ext cx="478015"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4</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40" name="テキスト プレースホルダー 5"/>
          <p:cNvSpPr>
            <a:spLocks noGrp="1"/>
          </p:cNvSpPr>
          <p:nvPr>
            <p:ph type="body" sz="quarter" idx="21" hasCustomPrompt="1"/>
          </p:nvPr>
        </p:nvSpPr>
        <p:spPr>
          <a:xfrm>
            <a:off x="10615442" y="3982829"/>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41" name="図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4" y="5220107"/>
            <a:ext cx="1169674" cy="1169674"/>
          </a:xfrm>
          <a:prstGeom prst="rect">
            <a:avLst/>
          </a:prstGeom>
        </p:spPr>
      </p:pic>
      <p:sp>
        <p:nvSpPr>
          <p:cNvPr id="42" name="テキスト プレースホルダー 5"/>
          <p:cNvSpPr>
            <a:spLocks noGrp="1"/>
          </p:cNvSpPr>
          <p:nvPr>
            <p:ph type="body" sz="quarter" idx="22" hasCustomPrompt="1"/>
          </p:nvPr>
        </p:nvSpPr>
        <p:spPr>
          <a:xfrm>
            <a:off x="10615442" y="5217155"/>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3" name="テキスト ボックス 42"/>
          <p:cNvSpPr txBox="1"/>
          <p:nvPr userDrawn="1"/>
        </p:nvSpPr>
        <p:spPr>
          <a:xfrm>
            <a:off x="9681994" y="5427233"/>
            <a:ext cx="478015"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5</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44" name="テキスト プレースホルダー 5"/>
          <p:cNvSpPr>
            <a:spLocks noGrp="1"/>
          </p:cNvSpPr>
          <p:nvPr>
            <p:ph type="body" sz="quarter" idx="23" hasCustomPrompt="1"/>
          </p:nvPr>
        </p:nvSpPr>
        <p:spPr>
          <a:xfrm>
            <a:off x="10615442" y="5820370"/>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45" name="図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7047253"/>
            <a:ext cx="1169674" cy="1169674"/>
          </a:xfrm>
          <a:prstGeom prst="rect">
            <a:avLst/>
          </a:prstGeom>
        </p:spPr>
      </p:pic>
      <p:sp>
        <p:nvSpPr>
          <p:cNvPr id="46" name="テキスト プレースホルダー 5"/>
          <p:cNvSpPr>
            <a:spLocks noGrp="1"/>
          </p:cNvSpPr>
          <p:nvPr>
            <p:ph type="body" sz="quarter" idx="24" hasCustomPrompt="1"/>
          </p:nvPr>
        </p:nvSpPr>
        <p:spPr>
          <a:xfrm>
            <a:off x="10615442" y="7044301"/>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7" name="テキスト ボックス 46"/>
          <p:cNvSpPr txBox="1"/>
          <p:nvPr userDrawn="1"/>
        </p:nvSpPr>
        <p:spPr>
          <a:xfrm>
            <a:off x="9681995" y="7254379"/>
            <a:ext cx="478015"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6</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48" name="テキスト プレースホルダー 5"/>
          <p:cNvSpPr>
            <a:spLocks noGrp="1"/>
          </p:cNvSpPr>
          <p:nvPr>
            <p:ph type="body" sz="quarter" idx="25" hasCustomPrompt="1"/>
          </p:nvPr>
        </p:nvSpPr>
        <p:spPr>
          <a:xfrm>
            <a:off x="10615442" y="7647516"/>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Tree>
    <p:extLst>
      <p:ext uri="{BB962C8B-B14F-4D97-AF65-F5344CB8AC3E}">
        <p14:creationId xmlns:p14="http://schemas.microsoft.com/office/powerpoint/2010/main" val="245172788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style.rotation</p:attrName>
                                        </p:attrNameLst>
                                      </p:cBhvr>
                                      <p:tavLst>
                                        <p:tav tm="0">
                                          <p:val>
                                            <p:fltVal val="90"/>
                                          </p:val>
                                        </p:tav>
                                        <p:tav tm="100000">
                                          <p:val>
                                            <p:fltVal val="0"/>
                                          </p:val>
                                        </p:tav>
                                      </p:tavLst>
                                    </p:anim>
                                    <p:animEffect transition="in" filter="fade">
                                      <p:cBhvr>
                                        <p:cTn id="20" dur="50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p:cTn id="2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6">
                                            <p:txEl>
                                              <p:pRg st="0" end="0"/>
                                            </p:txEl>
                                          </p:spTgt>
                                        </p:tgtEl>
                                        <p:attrNameLst>
                                          <p:attrName>ppt_h</p:attrName>
                                        </p:attrNameLst>
                                      </p:cBhvr>
                                      <p:tavLst>
                                        <p:tav tm="0">
                                          <p:val>
                                            <p:fltVal val="0"/>
                                          </p:val>
                                        </p:tav>
                                        <p:tav tm="100000">
                                          <p:val>
                                            <p:strVal val="#ppt_h"/>
                                          </p:val>
                                        </p:tav>
                                      </p:tavLst>
                                    </p:anim>
                                    <p:anim calcmode="lin" valueType="num">
                                      <p:cBhvr>
                                        <p:cTn id="25" dur="5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26" dur="500"/>
                                        <p:tgtEl>
                                          <p:spTgt spid="6">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p:cTn id="29"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31" dur="5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32" dur="500"/>
                                        <p:tgtEl>
                                          <p:spTgt spid="14">
                                            <p:txEl>
                                              <p:pRg st="0" end="0"/>
                                            </p:txEl>
                                          </p:spTgt>
                                        </p:tgtEl>
                                      </p:cBhvr>
                                    </p:animEffect>
                                  </p:childTnLst>
                                </p:cTn>
                              </p:par>
                            </p:childTnLst>
                          </p:cTn>
                        </p:par>
                        <p:par>
                          <p:cTn id="33" fill="hold">
                            <p:stCondLst>
                              <p:cond delay="1000"/>
                            </p:stCondLst>
                            <p:childTnLst>
                              <p:par>
                                <p:cTn id="34" presetID="31"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 calcmode="lin" valueType="num">
                                      <p:cBhvr>
                                        <p:cTn id="38" dur="500" fill="hold"/>
                                        <p:tgtEl>
                                          <p:spTgt spid="25"/>
                                        </p:tgtEl>
                                        <p:attrNameLst>
                                          <p:attrName>style.rotation</p:attrName>
                                        </p:attrNameLst>
                                      </p:cBhvr>
                                      <p:tavLst>
                                        <p:tav tm="0">
                                          <p:val>
                                            <p:fltVal val="90"/>
                                          </p:val>
                                        </p:tav>
                                        <p:tav tm="100000">
                                          <p:val>
                                            <p:fltVal val="0"/>
                                          </p:val>
                                        </p:tav>
                                      </p:tavLst>
                                    </p:anim>
                                    <p:animEffect transition="in" filter="fade">
                                      <p:cBhvr>
                                        <p:cTn id="39" dur="500"/>
                                        <p:tgtEl>
                                          <p:spTgt spid="25"/>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 calcmode="lin" valueType="num">
                                      <p:cBhvr>
                                        <p:cTn id="44" dur="500" fill="hold"/>
                                        <p:tgtEl>
                                          <p:spTgt spid="27"/>
                                        </p:tgtEl>
                                        <p:attrNameLst>
                                          <p:attrName>style.rotation</p:attrName>
                                        </p:attrNameLst>
                                      </p:cBhvr>
                                      <p:tavLst>
                                        <p:tav tm="0">
                                          <p:val>
                                            <p:fltVal val="90"/>
                                          </p:val>
                                        </p:tav>
                                        <p:tav tm="100000">
                                          <p:val>
                                            <p:fltVal val="0"/>
                                          </p:val>
                                        </p:tav>
                                      </p:tavLst>
                                    </p:anim>
                                    <p:animEffect transition="in" filter="fade">
                                      <p:cBhvr>
                                        <p:cTn id="45" dur="500"/>
                                        <p:tgtEl>
                                          <p:spTgt spid="27"/>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p:cTn id="48"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26">
                                            <p:txEl>
                                              <p:pRg st="0" end="0"/>
                                            </p:txEl>
                                          </p:spTgt>
                                        </p:tgtEl>
                                        <p:attrNameLst>
                                          <p:attrName>ppt_h</p:attrName>
                                        </p:attrNameLst>
                                      </p:cBhvr>
                                      <p:tavLst>
                                        <p:tav tm="0">
                                          <p:val>
                                            <p:fltVal val="0"/>
                                          </p:val>
                                        </p:tav>
                                        <p:tav tm="100000">
                                          <p:val>
                                            <p:strVal val="#ppt_h"/>
                                          </p:val>
                                        </p:tav>
                                      </p:tavLst>
                                    </p:anim>
                                    <p:anim calcmode="lin" valueType="num">
                                      <p:cBhvr>
                                        <p:cTn id="50" dur="500" fill="hold"/>
                                        <p:tgtEl>
                                          <p:spTgt spid="26">
                                            <p:txEl>
                                              <p:pRg st="0" end="0"/>
                                            </p:txEl>
                                          </p:spTgt>
                                        </p:tgtEl>
                                        <p:attrNameLst>
                                          <p:attrName>style.rotation</p:attrName>
                                        </p:attrNameLst>
                                      </p:cBhvr>
                                      <p:tavLst>
                                        <p:tav tm="0">
                                          <p:val>
                                            <p:fltVal val="90"/>
                                          </p:val>
                                        </p:tav>
                                        <p:tav tm="100000">
                                          <p:val>
                                            <p:fltVal val="0"/>
                                          </p:val>
                                        </p:tav>
                                      </p:tavLst>
                                    </p:anim>
                                    <p:animEffect transition="in" filter="fade">
                                      <p:cBhvr>
                                        <p:cTn id="51" dur="500"/>
                                        <p:tgtEl>
                                          <p:spTgt spid="26">
                                            <p:txEl>
                                              <p:pRg st="0" end="0"/>
                                            </p:txEl>
                                          </p:spTgt>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28">
                                            <p:txEl>
                                              <p:pRg st="0" end="0"/>
                                            </p:txEl>
                                          </p:spTgt>
                                        </p:tgtEl>
                                        <p:attrNameLst>
                                          <p:attrName>style.visibility</p:attrName>
                                        </p:attrNameLst>
                                      </p:cBhvr>
                                      <p:to>
                                        <p:strVal val="visible"/>
                                      </p:to>
                                    </p:set>
                                    <p:anim calcmode="lin" valueType="num">
                                      <p:cBhvr>
                                        <p:cTn id="54"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28">
                                            <p:txEl>
                                              <p:pRg st="0" end="0"/>
                                            </p:txEl>
                                          </p:spTgt>
                                        </p:tgtEl>
                                        <p:attrNameLst>
                                          <p:attrName>ppt_h</p:attrName>
                                        </p:attrNameLst>
                                      </p:cBhvr>
                                      <p:tavLst>
                                        <p:tav tm="0">
                                          <p:val>
                                            <p:fltVal val="0"/>
                                          </p:val>
                                        </p:tav>
                                        <p:tav tm="100000">
                                          <p:val>
                                            <p:strVal val="#ppt_h"/>
                                          </p:val>
                                        </p:tav>
                                      </p:tavLst>
                                    </p:anim>
                                    <p:anim calcmode="lin" valueType="num">
                                      <p:cBhvr>
                                        <p:cTn id="56" dur="500" fill="hold"/>
                                        <p:tgtEl>
                                          <p:spTgt spid="28">
                                            <p:txEl>
                                              <p:pRg st="0" end="0"/>
                                            </p:txEl>
                                          </p:spTgt>
                                        </p:tgtEl>
                                        <p:attrNameLst>
                                          <p:attrName>style.rotation</p:attrName>
                                        </p:attrNameLst>
                                      </p:cBhvr>
                                      <p:tavLst>
                                        <p:tav tm="0">
                                          <p:val>
                                            <p:fltVal val="90"/>
                                          </p:val>
                                        </p:tav>
                                        <p:tav tm="100000">
                                          <p:val>
                                            <p:fltVal val="0"/>
                                          </p:val>
                                        </p:tav>
                                      </p:tavLst>
                                    </p:anim>
                                    <p:animEffect transition="in" filter="fade">
                                      <p:cBhvr>
                                        <p:cTn id="57" dur="500"/>
                                        <p:tgtEl>
                                          <p:spTgt spid="28">
                                            <p:txEl>
                                              <p:pRg st="0" end="0"/>
                                            </p:txEl>
                                          </p:spTgt>
                                        </p:tgtEl>
                                      </p:cBhvr>
                                    </p:animEffect>
                                  </p:childTnLst>
                                </p:cTn>
                              </p:par>
                            </p:childTnLst>
                          </p:cTn>
                        </p:par>
                        <p:par>
                          <p:cTn id="58" fill="hold">
                            <p:stCondLst>
                              <p:cond delay="1500"/>
                            </p:stCondLst>
                            <p:childTnLst>
                              <p:par>
                                <p:cTn id="59" presetID="31" presetClass="entr" presetSubtype="0" fill="hold" nodeType="after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 calcmode="lin" valueType="num">
                                      <p:cBhvr>
                                        <p:cTn id="63" dur="500" fill="hold"/>
                                        <p:tgtEl>
                                          <p:spTgt spid="33"/>
                                        </p:tgtEl>
                                        <p:attrNameLst>
                                          <p:attrName>style.rotation</p:attrName>
                                        </p:attrNameLst>
                                      </p:cBhvr>
                                      <p:tavLst>
                                        <p:tav tm="0">
                                          <p:val>
                                            <p:fltVal val="90"/>
                                          </p:val>
                                        </p:tav>
                                        <p:tav tm="100000">
                                          <p:val>
                                            <p:fltVal val="0"/>
                                          </p:val>
                                        </p:tav>
                                      </p:tavLst>
                                    </p:anim>
                                    <p:animEffect transition="in" filter="fade">
                                      <p:cBhvr>
                                        <p:cTn id="64" dur="500"/>
                                        <p:tgtEl>
                                          <p:spTgt spid="33"/>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 calcmode="lin" valueType="num">
                                      <p:cBhvr>
                                        <p:cTn id="69" dur="500" fill="hold"/>
                                        <p:tgtEl>
                                          <p:spTgt spid="35"/>
                                        </p:tgtEl>
                                        <p:attrNameLst>
                                          <p:attrName>style.rotation</p:attrName>
                                        </p:attrNameLst>
                                      </p:cBhvr>
                                      <p:tavLst>
                                        <p:tav tm="0">
                                          <p:val>
                                            <p:fltVal val="90"/>
                                          </p:val>
                                        </p:tav>
                                        <p:tav tm="100000">
                                          <p:val>
                                            <p:fltVal val="0"/>
                                          </p:val>
                                        </p:tav>
                                      </p:tavLst>
                                    </p:anim>
                                    <p:animEffect transition="in" filter="fade">
                                      <p:cBhvr>
                                        <p:cTn id="70" dur="500"/>
                                        <p:tgtEl>
                                          <p:spTgt spid="35"/>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4">
                                            <p:txEl>
                                              <p:pRg st="0" end="0"/>
                                            </p:txEl>
                                          </p:spTgt>
                                        </p:tgtEl>
                                        <p:attrNameLst>
                                          <p:attrName>style.visibility</p:attrName>
                                        </p:attrNameLst>
                                      </p:cBhvr>
                                      <p:to>
                                        <p:strVal val="visible"/>
                                      </p:to>
                                    </p:set>
                                    <p:anim calcmode="lin" valueType="num">
                                      <p:cBhvr>
                                        <p:cTn id="73"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34">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34">
                                            <p:txEl>
                                              <p:pRg st="0" end="0"/>
                                            </p:txEl>
                                          </p:spTgt>
                                        </p:tgtEl>
                                        <p:attrNameLst>
                                          <p:attrName>style.rotation</p:attrName>
                                        </p:attrNameLst>
                                      </p:cBhvr>
                                      <p:tavLst>
                                        <p:tav tm="0">
                                          <p:val>
                                            <p:fltVal val="90"/>
                                          </p:val>
                                        </p:tav>
                                        <p:tav tm="100000">
                                          <p:val>
                                            <p:fltVal val="0"/>
                                          </p:val>
                                        </p:tav>
                                      </p:tavLst>
                                    </p:anim>
                                    <p:animEffect transition="in" filter="fade">
                                      <p:cBhvr>
                                        <p:cTn id="76" dur="500"/>
                                        <p:tgtEl>
                                          <p:spTgt spid="34">
                                            <p:txEl>
                                              <p:pRg st="0" end="0"/>
                                            </p:txEl>
                                          </p:spTgt>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6">
                                            <p:txEl>
                                              <p:pRg st="0" end="0"/>
                                            </p:txEl>
                                          </p:spTgt>
                                        </p:tgtEl>
                                        <p:attrNameLst>
                                          <p:attrName>style.visibility</p:attrName>
                                        </p:attrNameLst>
                                      </p:cBhvr>
                                      <p:to>
                                        <p:strVal val="visible"/>
                                      </p:to>
                                    </p:set>
                                    <p:anim calcmode="lin" valueType="num">
                                      <p:cBhvr>
                                        <p:cTn id="79"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81" dur="500" fill="hold"/>
                                        <p:tgtEl>
                                          <p:spTgt spid="36">
                                            <p:txEl>
                                              <p:pRg st="0" end="0"/>
                                            </p:txEl>
                                          </p:spTgt>
                                        </p:tgtEl>
                                        <p:attrNameLst>
                                          <p:attrName>style.rotation</p:attrName>
                                        </p:attrNameLst>
                                      </p:cBhvr>
                                      <p:tavLst>
                                        <p:tav tm="0">
                                          <p:val>
                                            <p:fltVal val="90"/>
                                          </p:val>
                                        </p:tav>
                                        <p:tav tm="100000">
                                          <p:val>
                                            <p:fltVal val="0"/>
                                          </p:val>
                                        </p:tav>
                                      </p:tavLst>
                                    </p:anim>
                                    <p:animEffect transition="in" filter="fade">
                                      <p:cBhvr>
                                        <p:cTn id="82" dur="500"/>
                                        <p:tgtEl>
                                          <p:spTgt spid="36">
                                            <p:txEl>
                                              <p:pRg st="0" end="0"/>
                                            </p:txEl>
                                          </p:spTgt>
                                        </p:tgtEl>
                                      </p:cBhvr>
                                    </p:animEffect>
                                  </p:childTnLst>
                                </p:cTn>
                              </p:par>
                            </p:childTnLst>
                          </p:cTn>
                        </p:par>
                        <p:par>
                          <p:cTn id="83" fill="hold">
                            <p:stCondLst>
                              <p:cond delay="2000"/>
                            </p:stCondLst>
                            <p:childTnLst>
                              <p:par>
                                <p:cTn id="84" presetID="31" presetClass="entr" presetSubtype="0"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 calcmode="lin" valueType="num">
                                      <p:cBhvr>
                                        <p:cTn id="86" dur="500" fill="hold"/>
                                        <p:tgtEl>
                                          <p:spTgt spid="37"/>
                                        </p:tgtEl>
                                        <p:attrNameLst>
                                          <p:attrName>ppt_w</p:attrName>
                                        </p:attrNameLst>
                                      </p:cBhvr>
                                      <p:tavLst>
                                        <p:tav tm="0">
                                          <p:val>
                                            <p:fltVal val="0"/>
                                          </p:val>
                                        </p:tav>
                                        <p:tav tm="100000">
                                          <p:val>
                                            <p:strVal val="#ppt_w"/>
                                          </p:val>
                                        </p:tav>
                                      </p:tavLst>
                                    </p:anim>
                                    <p:anim calcmode="lin" valueType="num">
                                      <p:cBhvr>
                                        <p:cTn id="87" dur="500" fill="hold"/>
                                        <p:tgtEl>
                                          <p:spTgt spid="37"/>
                                        </p:tgtEl>
                                        <p:attrNameLst>
                                          <p:attrName>ppt_h</p:attrName>
                                        </p:attrNameLst>
                                      </p:cBhvr>
                                      <p:tavLst>
                                        <p:tav tm="0">
                                          <p:val>
                                            <p:fltVal val="0"/>
                                          </p:val>
                                        </p:tav>
                                        <p:tav tm="100000">
                                          <p:val>
                                            <p:strVal val="#ppt_h"/>
                                          </p:val>
                                        </p:tav>
                                      </p:tavLst>
                                    </p:anim>
                                    <p:anim calcmode="lin" valueType="num">
                                      <p:cBhvr>
                                        <p:cTn id="88" dur="500" fill="hold"/>
                                        <p:tgtEl>
                                          <p:spTgt spid="37"/>
                                        </p:tgtEl>
                                        <p:attrNameLst>
                                          <p:attrName>style.rotation</p:attrName>
                                        </p:attrNameLst>
                                      </p:cBhvr>
                                      <p:tavLst>
                                        <p:tav tm="0">
                                          <p:val>
                                            <p:fltVal val="90"/>
                                          </p:val>
                                        </p:tav>
                                        <p:tav tm="100000">
                                          <p:val>
                                            <p:fltVal val="0"/>
                                          </p:val>
                                        </p:tav>
                                      </p:tavLst>
                                    </p:anim>
                                    <p:animEffect transition="in" filter="fade">
                                      <p:cBhvr>
                                        <p:cTn id="89" dur="500"/>
                                        <p:tgtEl>
                                          <p:spTgt spid="37"/>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 calcmode="lin" valueType="num">
                                      <p:cBhvr>
                                        <p:cTn id="92" dur="500" fill="hold"/>
                                        <p:tgtEl>
                                          <p:spTgt spid="39"/>
                                        </p:tgtEl>
                                        <p:attrNameLst>
                                          <p:attrName>ppt_w</p:attrName>
                                        </p:attrNameLst>
                                      </p:cBhvr>
                                      <p:tavLst>
                                        <p:tav tm="0">
                                          <p:val>
                                            <p:fltVal val="0"/>
                                          </p:val>
                                        </p:tav>
                                        <p:tav tm="100000">
                                          <p:val>
                                            <p:strVal val="#ppt_w"/>
                                          </p:val>
                                        </p:tav>
                                      </p:tavLst>
                                    </p:anim>
                                    <p:anim calcmode="lin" valueType="num">
                                      <p:cBhvr>
                                        <p:cTn id="93" dur="500" fill="hold"/>
                                        <p:tgtEl>
                                          <p:spTgt spid="39"/>
                                        </p:tgtEl>
                                        <p:attrNameLst>
                                          <p:attrName>ppt_h</p:attrName>
                                        </p:attrNameLst>
                                      </p:cBhvr>
                                      <p:tavLst>
                                        <p:tav tm="0">
                                          <p:val>
                                            <p:fltVal val="0"/>
                                          </p:val>
                                        </p:tav>
                                        <p:tav tm="100000">
                                          <p:val>
                                            <p:strVal val="#ppt_h"/>
                                          </p:val>
                                        </p:tav>
                                      </p:tavLst>
                                    </p:anim>
                                    <p:anim calcmode="lin" valueType="num">
                                      <p:cBhvr>
                                        <p:cTn id="94" dur="500" fill="hold"/>
                                        <p:tgtEl>
                                          <p:spTgt spid="39"/>
                                        </p:tgtEl>
                                        <p:attrNameLst>
                                          <p:attrName>style.rotation</p:attrName>
                                        </p:attrNameLst>
                                      </p:cBhvr>
                                      <p:tavLst>
                                        <p:tav tm="0">
                                          <p:val>
                                            <p:fltVal val="90"/>
                                          </p:val>
                                        </p:tav>
                                        <p:tav tm="100000">
                                          <p:val>
                                            <p:fltVal val="0"/>
                                          </p:val>
                                        </p:tav>
                                      </p:tavLst>
                                    </p:anim>
                                    <p:animEffect transition="in" filter="fade">
                                      <p:cBhvr>
                                        <p:cTn id="95" dur="500"/>
                                        <p:tgtEl>
                                          <p:spTgt spid="39"/>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38">
                                            <p:txEl>
                                              <p:pRg st="0" end="0"/>
                                            </p:txEl>
                                          </p:spTgt>
                                        </p:tgtEl>
                                        <p:attrNameLst>
                                          <p:attrName>style.visibility</p:attrName>
                                        </p:attrNameLst>
                                      </p:cBhvr>
                                      <p:to>
                                        <p:strVal val="visible"/>
                                      </p:to>
                                    </p:set>
                                    <p:anim calcmode="lin" valueType="num">
                                      <p:cBhvr>
                                        <p:cTn id="98"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38">
                                            <p:txEl>
                                              <p:pRg st="0" end="0"/>
                                            </p:txEl>
                                          </p:spTgt>
                                        </p:tgtEl>
                                        <p:attrNameLst>
                                          <p:attrName>ppt_h</p:attrName>
                                        </p:attrNameLst>
                                      </p:cBhvr>
                                      <p:tavLst>
                                        <p:tav tm="0">
                                          <p:val>
                                            <p:fltVal val="0"/>
                                          </p:val>
                                        </p:tav>
                                        <p:tav tm="100000">
                                          <p:val>
                                            <p:strVal val="#ppt_h"/>
                                          </p:val>
                                        </p:tav>
                                      </p:tavLst>
                                    </p:anim>
                                    <p:anim calcmode="lin" valueType="num">
                                      <p:cBhvr>
                                        <p:cTn id="100" dur="500" fill="hold"/>
                                        <p:tgtEl>
                                          <p:spTgt spid="38">
                                            <p:txEl>
                                              <p:pRg st="0" end="0"/>
                                            </p:txEl>
                                          </p:spTgt>
                                        </p:tgtEl>
                                        <p:attrNameLst>
                                          <p:attrName>style.rotation</p:attrName>
                                        </p:attrNameLst>
                                      </p:cBhvr>
                                      <p:tavLst>
                                        <p:tav tm="0">
                                          <p:val>
                                            <p:fltVal val="90"/>
                                          </p:val>
                                        </p:tav>
                                        <p:tav tm="100000">
                                          <p:val>
                                            <p:fltVal val="0"/>
                                          </p:val>
                                        </p:tav>
                                      </p:tavLst>
                                    </p:anim>
                                    <p:animEffect transition="in" filter="fade">
                                      <p:cBhvr>
                                        <p:cTn id="101" dur="500"/>
                                        <p:tgtEl>
                                          <p:spTgt spid="38">
                                            <p:txEl>
                                              <p:pRg st="0" end="0"/>
                                            </p:txEl>
                                          </p:spTgt>
                                        </p:tgtEl>
                                      </p:cBhvr>
                                    </p:animEffect>
                                  </p:childTnLst>
                                </p:cTn>
                              </p:par>
                              <p:par>
                                <p:cTn id="102" presetID="31" presetClass="entr" presetSubtype="0" fill="hold" grpId="0" nodeType="withEffect">
                                  <p:stCondLst>
                                    <p:cond delay="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p:cTn id="104"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05"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106" dur="500" fill="hold"/>
                                        <p:tgtEl>
                                          <p:spTgt spid="40">
                                            <p:txEl>
                                              <p:pRg st="0" end="0"/>
                                            </p:txEl>
                                          </p:spTgt>
                                        </p:tgtEl>
                                        <p:attrNameLst>
                                          <p:attrName>style.rotation</p:attrName>
                                        </p:attrNameLst>
                                      </p:cBhvr>
                                      <p:tavLst>
                                        <p:tav tm="0">
                                          <p:val>
                                            <p:fltVal val="90"/>
                                          </p:val>
                                        </p:tav>
                                        <p:tav tm="100000">
                                          <p:val>
                                            <p:fltVal val="0"/>
                                          </p:val>
                                        </p:tav>
                                      </p:tavLst>
                                    </p:anim>
                                    <p:animEffect transition="in" filter="fade">
                                      <p:cBhvr>
                                        <p:cTn id="107" dur="500"/>
                                        <p:tgtEl>
                                          <p:spTgt spid="40">
                                            <p:txEl>
                                              <p:pRg st="0" end="0"/>
                                            </p:txEl>
                                          </p:spTgt>
                                        </p:tgtEl>
                                      </p:cBhvr>
                                    </p:animEffect>
                                  </p:childTnLst>
                                </p:cTn>
                              </p:par>
                            </p:childTnLst>
                          </p:cTn>
                        </p:par>
                        <p:par>
                          <p:cTn id="108" fill="hold">
                            <p:stCondLst>
                              <p:cond delay="2500"/>
                            </p:stCondLst>
                            <p:childTnLst>
                              <p:par>
                                <p:cTn id="109" presetID="31" presetClass="entr" presetSubtype="0" fill="hold" nodeType="after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p:cTn id="111" dur="500" fill="hold"/>
                                        <p:tgtEl>
                                          <p:spTgt spid="41"/>
                                        </p:tgtEl>
                                        <p:attrNameLst>
                                          <p:attrName>ppt_w</p:attrName>
                                        </p:attrNameLst>
                                      </p:cBhvr>
                                      <p:tavLst>
                                        <p:tav tm="0">
                                          <p:val>
                                            <p:fltVal val="0"/>
                                          </p:val>
                                        </p:tav>
                                        <p:tav tm="100000">
                                          <p:val>
                                            <p:strVal val="#ppt_w"/>
                                          </p:val>
                                        </p:tav>
                                      </p:tavLst>
                                    </p:anim>
                                    <p:anim calcmode="lin" valueType="num">
                                      <p:cBhvr>
                                        <p:cTn id="112" dur="500" fill="hold"/>
                                        <p:tgtEl>
                                          <p:spTgt spid="41"/>
                                        </p:tgtEl>
                                        <p:attrNameLst>
                                          <p:attrName>ppt_h</p:attrName>
                                        </p:attrNameLst>
                                      </p:cBhvr>
                                      <p:tavLst>
                                        <p:tav tm="0">
                                          <p:val>
                                            <p:fltVal val="0"/>
                                          </p:val>
                                        </p:tav>
                                        <p:tav tm="100000">
                                          <p:val>
                                            <p:strVal val="#ppt_h"/>
                                          </p:val>
                                        </p:tav>
                                      </p:tavLst>
                                    </p:anim>
                                    <p:anim calcmode="lin" valueType="num">
                                      <p:cBhvr>
                                        <p:cTn id="113" dur="500" fill="hold"/>
                                        <p:tgtEl>
                                          <p:spTgt spid="41"/>
                                        </p:tgtEl>
                                        <p:attrNameLst>
                                          <p:attrName>style.rotation</p:attrName>
                                        </p:attrNameLst>
                                      </p:cBhvr>
                                      <p:tavLst>
                                        <p:tav tm="0">
                                          <p:val>
                                            <p:fltVal val="90"/>
                                          </p:val>
                                        </p:tav>
                                        <p:tav tm="100000">
                                          <p:val>
                                            <p:fltVal val="0"/>
                                          </p:val>
                                        </p:tav>
                                      </p:tavLst>
                                    </p:anim>
                                    <p:animEffect transition="in" filter="fade">
                                      <p:cBhvr>
                                        <p:cTn id="114" dur="500"/>
                                        <p:tgtEl>
                                          <p:spTgt spid="41"/>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43"/>
                                        </p:tgtEl>
                                        <p:attrNameLst>
                                          <p:attrName>style.visibility</p:attrName>
                                        </p:attrNameLst>
                                      </p:cBhvr>
                                      <p:to>
                                        <p:strVal val="visible"/>
                                      </p:to>
                                    </p:set>
                                    <p:anim calcmode="lin" valueType="num">
                                      <p:cBhvr>
                                        <p:cTn id="117" dur="500" fill="hold"/>
                                        <p:tgtEl>
                                          <p:spTgt spid="43"/>
                                        </p:tgtEl>
                                        <p:attrNameLst>
                                          <p:attrName>ppt_w</p:attrName>
                                        </p:attrNameLst>
                                      </p:cBhvr>
                                      <p:tavLst>
                                        <p:tav tm="0">
                                          <p:val>
                                            <p:fltVal val="0"/>
                                          </p:val>
                                        </p:tav>
                                        <p:tav tm="100000">
                                          <p:val>
                                            <p:strVal val="#ppt_w"/>
                                          </p:val>
                                        </p:tav>
                                      </p:tavLst>
                                    </p:anim>
                                    <p:anim calcmode="lin" valueType="num">
                                      <p:cBhvr>
                                        <p:cTn id="118" dur="500" fill="hold"/>
                                        <p:tgtEl>
                                          <p:spTgt spid="43"/>
                                        </p:tgtEl>
                                        <p:attrNameLst>
                                          <p:attrName>ppt_h</p:attrName>
                                        </p:attrNameLst>
                                      </p:cBhvr>
                                      <p:tavLst>
                                        <p:tav tm="0">
                                          <p:val>
                                            <p:fltVal val="0"/>
                                          </p:val>
                                        </p:tav>
                                        <p:tav tm="100000">
                                          <p:val>
                                            <p:strVal val="#ppt_h"/>
                                          </p:val>
                                        </p:tav>
                                      </p:tavLst>
                                    </p:anim>
                                    <p:anim calcmode="lin" valueType="num">
                                      <p:cBhvr>
                                        <p:cTn id="119" dur="500" fill="hold"/>
                                        <p:tgtEl>
                                          <p:spTgt spid="43"/>
                                        </p:tgtEl>
                                        <p:attrNameLst>
                                          <p:attrName>style.rotation</p:attrName>
                                        </p:attrNameLst>
                                      </p:cBhvr>
                                      <p:tavLst>
                                        <p:tav tm="0">
                                          <p:val>
                                            <p:fltVal val="90"/>
                                          </p:val>
                                        </p:tav>
                                        <p:tav tm="100000">
                                          <p:val>
                                            <p:fltVal val="0"/>
                                          </p:val>
                                        </p:tav>
                                      </p:tavLst>
                                    </p:anim>
                                    <p:animEffect transition="in" filter="fade">
                                      <p:cBhvr>
                                        <p:cTn id="120" dur="500"/>
                                        <p:tgtEl>
                                          <p:spTgt spid="43"/>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42">
                                            <p:txEl>
                                              <p:pRg st="0" end="0"/>
                                            </p:txEl>
                                          </p:spTgt>
                                        </p:tgtEl>
                                        <p:attrNameLst>
                                          <p:attrName>style.visibility</p:attrName>
                                        </p:attrNameLst>
                                      </p:cBhvr>
                                      <p:to>
                                        <p:strVal val="visible"/>
                                      </p:to>
                                    </p:set>
                                    <p:anim calcmode="lin" valueType="num">
                                      <p:cBhvr>
                                        <p:cTn id="123"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24" dur="500" fill="hold"/>
                                        <p:tgtEl>
                                          <p:spTgt spid="42">
                                            <p:txEl>
                                              <p:pRg st="0" end="0"/>
                                            </p:txEl>
                                          </p:spTgt>
                                        </p:tgtEl>
                                        <p:attrNameLst>
                                          <p:attrName>ppt_h</p:attrName>
                                        </p:attrNameLst>
                                      </p:cBhvr>
                                      <p:tavLst>
                                        <p:tav tm="0">
                                          <p:val>
                                            <p:fltVal val="0"/>
                                          </p:val>
                                        </p:tav>
                                        <p:tav tm="100000">
                                          <p:val>
                                            <p:strVal val="#ppt_h"/>
                                          </p:val>
                                        </p:tav>
                                      </p:tavLst>
                                    </p:anim>
                                    <p:anim calcmode="lin" valueType="num">
                                      <p:cBhvr>
                                        <p:cTn id="125" dur="500" fill="hold"/>
                                        <p:tgtEl>
                                          <p:spTgt spid="42">
                                            <p:txEl>
                                              <p:pRg st="0" end="0"/>
                                            </p:txEl>
                                          </p:spTgt>
                                        </p:tgtEl>
                                        <p:attrNameLst>
                                          <p:attrName>style.rotation</p:attrName>
                                        </p:attrNameLst>
                                      </p:cBhvr>
                                      <p:tavLst>
                                        <p:tav tm="0">
                                          <p:val>
                                            <p:fltVal val="90"/>
                                          </p:val>
                                        </p:tav>
                                        <p:tav tm="100000">
                                          <p:val>
                                            <p:fltVal val="0"/>
                                          </p:val>
                                        </p:tav>
                                      </p:tavLst>
                                    </p:anim>
                                    <p:animEffect transition="in" filter="fade">
                                      <p:cBhvr>
                                        <p:cTn id="126" dur="500"/>
                                        <p:tgtEl>
                                          <p:spTgt spid="42">
                                            <p:txEl>
                                              <p:pRg st="0" end="0"/>
                                            </p:txEl>
                                          </p:spTgt>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44">
                                            <p:txEl>
                                              <p:pRg st="0" end="0"/>
                                            </p:txEl>
                                          </p:spTgt>
                                        </p:tgtEl>
                                        <p:attrNameLst>
                                          <p:attrName>style.visibility</p:attrName>
                                        </p:attrNameLst>
                                      </p:cBhvr>
                                      <p:to>
                                        <p:strVal val="visible"/>
                                      </p:to>
                                    </p:set>
                                    <p:anim calcmode="lin" valueType="num">
                                      <p:cBhvr>
                                        <p:cTn id="129"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30"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31" dur="500" fill="hold"/>
                                        <p:tgtEl>
                                          <p:spTgt spid="44">
                                            <p:txEl>
                                              <p:pRg st="0" end="0"/>
                                            </p:txEl>
                                          </p:spTgt>
                                        </p:tgtEl>
                                        <p:attrNameLst>
                                          <p:attrName>style.rotation</p:attrName>
                                        </p:attrNameLst>
                                      </p:cBhvr>
                                      <p:tavLst>
                                        <p:tav tm="0">
                                          <p:val>
                                            <p:fltVal val="90"/>
                                          </p:val>
                                        </p:tav>
                                        <p:tav tm="100000">
                                          <p:val>
                                            <p:fltVal val="0"/>
                                          </p:val>
                                        </p:tav>
                                      </p:tavLst>
                                    </p:anim>
                                    <p:animEffect transition="in" filter="fade">
                                      <p:cBhvr>
                                        <p:cTn id="132" dur="500"/>
                                        <p:tgtEl>
                                          <p:spTgt spid="44">
                                            <p:txEl>
                                              <p:pRg st="0" end="0"/>
                                            </p:txEl>
                                          </p:spTgt>
                                        </p:tgtEl>
                                      </p:cBhvr>
                                    </p:animEffect>
                                  </p:childTnLst>
                                </p:cTn>
                              </p:par>
                            </p:childTnLst>
                          </p:cTn>
                        </p:par>
                        <p:par>
                          <p:cTn id="133" fill="hold">
                            <p:stCondLst>
                              <p:cond delay="3000"/>
                            </p:stCondLst>
                            <p:childTnLst>
                              <p:par>
                                <p:cTn id="134" presetID="31" presetClass="entr" presetSubtype="0" fill="hold" nodeType="afterEffect">
                                  <p:stCondLst>
                                    <p:cond delay="0"/>
                                  </p:stCondLst>
                                  <p:childTnLst>
                                    <p:set>
                                      <p:cBhvr>
                                        <p:cTn id="135" dur="1" fill="hold">
                                          <p:stCondLst>
                                            <p:cond delay="0"/>
                                          </p:stCondLst>
                                        </p:cTn>
                                        <p:tgtEl>
                                          <p:spTgt spid="45"/>
                                        </p:tgtEl>
                                        <p:attrNameLst>
                                          <p:attrName>style.visibility</p:attrName>
                                        </p:attrNameLst>
                                      </p:cBhvr>
                                      <p:to>
                                        <p:strVal val="visible"/>
                                      </p:to>
                                    </p:set>
                                    <p:anim calcmode="lin" valueType="num">
                                      <p:cBhvr>
                                        <p:cTn id="136" dur="500" fill="hold"/>
                                        <p:tgtEl>
                                          <p:spTgt spid="45"/>
                                        </p:tgtEl>
                                        <p:attrNameLst>
                                          <p:attrName>ppt_w</p:attrName>
                                        </p:attrNameLst>
                                      </p:cBhvr>
                                      <p:tavLst>
                                        <p:tav tm="0">
                                          <p:val>
                                            <p:fltVal val="0"/>
                                          </p:val>
                                        </p:tav>
                                        <p:tav tm="100000">
                                          <p:val>
                                            <p:strVal val="#ppt_w"/>
                                          </p:val>
                                        </p:tav>
                                      </p:tavLst>
                                    </p:anim>
                                    <p:anim calcmode="lin" valueType="num">
                                      <p:cBhvr>
                                        <p:cTn id="137" dur="500" fill="hold"/>
                                        <p:tgtEl>
                                          <p:spTgt spid="45"/>
                                        </p:tgtEl>
                                        <p:attrNameLst>
                                          <p:attrName>ppt_h</p:attrName>
                                        </p:attrNameLst>
                                      </p:cBhvr>
                                      <p:tavLst>
                                        <p:tav tm="0">
                                          <p:val>
                                            <p:fltVal val="0"/>
                                          </p:val>
                                        </p:tav>
                                        <p:tav tm="100000">
                                          <p:val>
                                            <p:strVal val="#ppt_h"/>
                                          </p:val>
                                        </p:tav>
                                      </p:tavLst>
                                    </p:anim>
                                    <p:anim calcmode="lin" valueType="num">
                                      <p:cBhvr>
                                        <p:cTn id="138" dur="500" fill="hold"/>
                                        <p:tgtEl>
                                          <p:spTgt spid="45"/>
                                        </p:tgtEl>
                                        <p:attrNameLst>
                                          <p:attrName>style.rotation</p:attrName>
                                        </p:attrNameLst>
                                      </p:cBhvr>
                                      <p:tavLst>
                                        <p:tav tm="0">
                                          <p:val>
                                            <p:fltVal val="90"/>
                                          </p:val>
                                        </p:tav>
                                        <p:tav tm="100000">
                                          <p:val>
                                            <p:fltVal val="0"/>
                                          </p:val>
                                        </p:tav>
                                      </p:tavLst>
                                    </p:anim>
                                    <p:animEffect transition="in" filter="fade">
                                      <p:cBhvr>
                                        <p:cTn id="139" dur="500"/>
                                        <p:tgtEl>
                                          <p:spTgt spid="45"/>
                                        </p:tgtEl>
                                      </p:cBhvr>
                                    </p:animEffect>
                                  </p:childTnLst>
                                </p:cTn>
                              </p:par>
                              <p:par>
                                <p:cTn id="140" presetID="31" presetClass="entr" presetSubtype="0" fill="hold" grpId="0" nodeType="withEffect">
                                  <p:stCondLst>
                                    <p:cond delay="0"/>
                                  </p:stCondLst>
                                  <p:childTnLst>
                                    <p:set>
                                      <p:cBhvr>
                                        <p:cTn id="141" dur="1" fill="hold">
                                          <p:stCondLst>
                                            <p:cond delay="0"/>
                                          </p:stCondLst>
                                        </p:cTn>
                                        <p:tgtEl>
                                          <p:spTgt spid="47"/>
                                        </p:tgtEl>
                                        <p:attrNameLst>
                                          <p:attrName>style.visibility</p:attrName>
                                        </p:attrNameLst>
                                      </p:cBhvr>
                                      <p:to>
                                        <p:strVal val="visible"/>
                                      </p:to>
                                    </p:set>
                                    <p:anim calcmode="lin" valueType="num">
                                      <p:cBhvr>
                                        <p:cTn id="142" dur="500" fill="hold"/>
                                        <p:tgtEl>
                                          <p:spTgt spid="47"/>
                                        </p:tgtEl>
                                        <p:attrNameLst>
                                          <p:attrName>ppt_w</p:attrName>
                                        </p:attrNameLst>
                                      </p:cBhvr>
                                      <p:tavLst>
                                        <p:tav tm="0">
                                          <p:val>
                                            <p:fltVal val="0"/>
                                          </p:val>
                                        </p:tav>
                                        <p:tav tm="100000">
                                          <p:val>
                                            <p:strVal val="#ppt_w"/>
                                          </p:val>
                                        </p:tav>
                                      </p:tavLst>
                                    </p:anim>
                                    <p:anim calcmode="lin" valueType="num">
                                      <p:cBhvr>
                                        <p:cTn id="143" dur="500" fill="hold"/>
                                        <p:tgtEl>
                                          <p:spTgt spid="47"/>
                                        </p:tgtEl>
                                        <p:attrNameLst>
                                          <p:attrName>ppt_h</p:attrName>
                                        </p:attrNameLst>
                                      </p:cBhvr>
                                      <p:tavLst>
                                        <p:tav tm="0">
                                          <p:val>
                                            <p:fltVal val="0"/>
                                          </p:val>
                                        </p:tav>
                                        <p:tav tm="100000">
                                          <p:val>
                                            <p:strVal val="#ppt_h"/>
                                          </p:val>
                                        </p:tav>
                                      </p:tavLst>
                                    </p:anim>
                                    <p:anim calcmode="lin" valueType="num">
                                      <p:cBhvr>
                                        <p:cTn id="144" dur="500" fill="hold"/>
                                        <p:tgtEl>
                                          <p:spTgt spid="47"/>
                                        </p:tgtEl>
                                        <p:attrNameLst>
                                          <p:attrName>style.rotation</p:attrName>
                                        </p:attrNameLst>
                                      </p:cBhvr>
                                      <p:tavLst>
                                        <p:tav tm="0">
                                          <p:val>
                                            <p:fltVal val="90"/>
                                          </p:val>
                                        </p:tav>
                                        <p:tav tm="100000">
                                          <p:val>
                                            <p:fltVal val="0"/>
                                          </p:val>
                                        </p:tav>
                                      </p:tavLst>
                                    </p:anim>
                                    <p:animEffect transition="in" filter="fade">
                                      <p:cBhvr>
                                        <p:cTn id="145" dur="500"/>
                                        <p:tgtEl>
                                          <p:spTgt spid="47"/>
                                        </p:tgtEl>
                                      </p:cBhvr>
                                    </p:animEffect>
                                  </p:childTnLst>
                                </p:cTn>
                              </p:par>
                              <p:par>
                                <p:cTn id="146" presetID="31" presetClass="entr" presetSubtype="0" fill="hold" grpId="0" nodeType="withEffect">
                                  <p:stCondLst>
                                    <p:cond delay="0"/>
                                  </p:stCondLst>
                                  <p:childTnLst>
                                    <p:set>
                                      <p:cBhvr>
                                        <p:cTn id="147" dur="1" fill="hold">
                                          <p:stCondLst>
                                            <p:cond delay="0"/>
                                          </p:stCondLst>
                                        </p:cTn>
                                        <p:tgtEl>
                                          <p:spTgt spid="46">
                                            <p:txEl>
                                              <p:pRg st="0" end="0"/>
                                            </p:txEl>
                                          </p:spTgt>
                                        </p:tgtEl>
                                        <p:attrNameLst>
                                          <p:attrName>style.visibility</p:attrName>
                                        </p:attrNameLst>
                                      </p:cBhvr>
                                      <p:to>
                                        <p:strVal val="visible"/>
                                      </p:to>
                                    </p:set>
                                    <p:anim calcmode="lin" valueType="num">
                                      <p:cBhvr>
                                        <p:cTn id="148"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49" dur="500" fill="hold"/>
                                        <p:tgtEl>
                                          <p:spTgt spid="46">
                                            <p:txEl>
                                              <p:pRg st="0" end="0"/>
                                            </p:txEl>
                                          </p:spTgt>
                                        </p:tgtEl>
                                        <p:attrNameLst>
                                          <p:attrName>ppt_h</p:attrName>
                                        </p:attrNameLst>
                                      </p:cBhvr>
                                      <p:tavLst>
                                        <p:tav tm="0">
                                          <p:val>
                                            <p:fltVal val="0"/>
                                          </p:val>
                                        </p:tav>
                                        <p:tav tm="100000">
                                          <p:val>
                                            <p:strVal val="#ppt_h"/>
                                          </p:val>
                                        </p:tav>
                                      </p:tavLst>
                                    </p:anim>
                                    <p:anim calcmode="lin" valueType="num">
                                      <p:cBhvr>
                                        <p:cTn id="150" dur="500" fill="hold"/>
                                        <p:tgtEl>
                                          <p:spTgt spid="46">
                                            <p:txEl>
                                              <p:pRg st="0" end="0"/>
                                            </p:txEl>
                                          </p:spTgt>
                                        </p:tgtEl>
                                        <p:attrNameLst>
                                          <p:attrName>style.rotation</p:attrName>
                                        </p:attrNameLst>
                                      </p:cBhvr>
                                      <p:tavLst>
                                        <p:tav tm="0">
                                          <p:val>
                                            <p:fltVal val="90"/>
                                          </p:val>
                                        </p:tav>
                                        <p:tav tm="100000">
                                          <p:val>
                                            <p:fltVal val="0"/>
                                          </p:val>
                                        </p:tav>
                                      </p:tavLst>
                                    </p:anim>
                                    <p:animEffect transition="in" filter="fade">
                                      <p:cBhvr>
                                        <p:cTn id="151" dur="500"/>
                                        <p:tgtEl>
                                          <p:spTgt spid="46">
                                            <p:txEl>
                                              <p:pRg st="0" end="0"/>
                                            </p:txEl>
                                          </p:spTgt>
                                        </p:tgtEl>
                                      </p:cBhvr>
                                    </p:animEffect>
                                  </p:childTnLst>
                                </p:cTn>
                              </p:par>
                              <p:par>
                                <p:cTn id="152" presetID="31" presetClass="entr" presetSubtype="0" fill="hold" grpId="0" nodeType="withEffect">
                                  <p:stCondLst>
                                    <p:cond delay="0"/>
                                  </p:stCondLst>
                                  <p:childTnLst>
                                    <p:set>
                                      <p:cBhvr>
                                        <p:cTn id="153" dur="1" fill="hold">
                                          <p:stCondLst>
                                            <p:cond delay="0"/>
                                          </p:stCondLst>
                                        </p:cTn>
                                        <p:tgtEl>
                                          <p:spTgt spid="48">
                                            <p:txEl>
                                              <p:pRg st="0" end="0"/>
                                            </p:txEl>
                                          </p:spTgt>
                                        </p:tgtEl>
                                        <p:attrNameLst>
                                          <p:attrName>style.visibility</p:attrName>
                                        </p:attrNameLst>
                                      </p:cBhvr>
                                      <p:to>
                                        <p:strVal val="visible"/>
                                      </p:to>
                                    </p:set>
                                    <p:anim calcmode="lin" valueType="num">
                                      <p:cBhvr>
                                        <p:cTn id="154"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55" dur="500" fill="hold"/>
                                        <p:tgtEl>
                                          <p:spTgt spid="48">
                                            <p:txEl>
                                              <p:pRg st="0" end="0"/>
                                            </p:txEl>
                                          </p:spTgt>
                                        </p:tgtEl>
                                        <p:attrNameLst>
                                          <p:attrName>ppt_h</p:attrName>
                                        </p:attrNameLst>
                                      </p:cBhvr>
                                      <p:tavLst>
                                        <p:tav tm="0">
                                          <p:val>
                                            <p:fltVal val="0"/>
                                          </p:val>
                                        </p:tav>
                                        <p:tav tm="100000">
                                          <p:val>
                                            <p:strVal val="#ppt_h"/>
                                          </p:val>
                                        </p:tav>
                                      </p:tavLst>
                                    </p:anim>
                                    <p:anim calcmode="lin" valueType="num">
                                      <p:cBhvr>
                                        <p:cTn id="156" dur="500" fill="hold"/>
                                        <p:tgtEl>
                                          <p:spTgt spid="48">
                                            <p:txEl>
                                              <p:pRg st="0" end="0"/>
                                            </p:txEl>
                                          </p:spTgt>
                                        </p:tgtEl>
                                        <p:attrNameLst>
                                          <p:attrName>style.rotation</p:attrName>
                                        </p:attrNameLst>
                                      </p:cBhvr>
                                      <p:tavLst>
                                        <p:tav tm="0">
                                          <p:val>
                                            <p:fltVal val="90"/>
                                          </p:val>
                                        </p:tav>
                                        <p:tav tm="100000">
                                          <p:val>
                                            <p:fltVal val="0"/>
                                          </p:val>
                                        </p:tav>
                                      </p:tavLst>
                                    </p:anim>
                                    <p:animEffect transition="in" filter="fade">
                                      <p:cBhvr>
                                        <p:cTn id="157"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3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 calcmode="lin" valueType="num">
                      <p:cBhvr>
                        <p:cTn dur="500" fill="hold"/>
                        <p:tgtEl>
                          <p:spTgt spid="6"/>
                        </p:tgtEl>
                        <p:attrNameLst>
                          <p:attrName>style.rotation</p:attrName>
                        </p:attrNameLst>
                      </p:cBhvr>
                      <p:tavLst>
                        <p:tav tm="0">
                          <p:val>
                            <p:fltVal val="90"/>
                          </p:val>
                        </p:tav>
                        <p:tav tm="100000">
                          <p:val>
                            <p:fltVal val="0"/>
                          </p:val>
                        </p:tav>
                      </p:tavLst>
                    </p:anim>
                    <p:animEffect transition="in" filter="fade">
                      <p:cBhvr>
                        <p:cTn dur="500"/>
                        <p:tgtEl>
                          <p:spTgt spid="6"/>
                        </p:tgtEl>
                      </p:cBhvr>
                    </p:animEffect>
                  </p:childTnLst>
                </p:cTn>
              </p:par>
            </p:tnLst>
          </p:tmpl>
        </p:tmplLst>
      </p:bldP>
      <p:bldP spid="10" grpId="0"/>
      <p:bldP spid="14" grpId="0" build="p">
        <p:tmplLst>
          <p:tmpl lvl="1">
            <p:tnLst>
              <p:par>
                <p:cTn presetID="3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 calcmode="lin" valueType="num">
                      <p:cBhvr>
                        <p:cTn dur="500" fill="hold"/>
                        <p:tgtEl>
                          <p:spTgt spid="14"/>
                        </p:tgtEl>
                        <p:attrNameLst>
                          <p:attrName>style.rotation</p:attrName>
                        </p:attrNameLst>
                      </p:cBhvr>
                      <p:tavLst>
                        <p:tav tm="0">
                          <p:val>
                            <p:fltVal val="90"/>
                          </p:val>
                        </p:tav>
                        <p:tav tm="100000">
                          <p:val>
                            <p:fltVal val="0"/>
                          </p:val>
                        </p:tav>
                      </p:tavLst>
                    </p:anim>
                    <p:animEffect transition="in" filter="fade">
                      <p:cBhvr>
                        <p:cTn dur="500"/>
                        <p:tgtEl>
                          <p:spTgt spid="14"/>
                        </p:tgtEl>
                      </p:cBhvr>
                    </p:animEffect>
                  </p:childTnLst>
                </p:cTn>
              </p:par>
            </p:tnLst>
          </p:tmpl>
        </p:tmplLst>
      </p:bldP>
      <p:bldP spid="26" grpId="0" build="p">
        <p:tmplLst>
          <p:tmpl lvl="1">
            <p:tnLst>
              <p:par>
                <p:cTn presetID="31"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 calcmode="lin" valueType="num">
                      <p:cBhvr>
                        <p:cTn dur="500" fill="hold"/>
                        <p:tgtEl>
                          <p:spTgt spid="26"/>
                        </p:tgtEl>
                        <p:attrNameLst>
                          <p:attrName>style.rotation</p:attrName>
                        </p:attrNameLst>
                      </p:cBhvr>
                      <p:tavLst>
                        <p:tav tm="0">
                          <p:val>
                            <p:fltVal val="90"/>
                          </p:val>
                        </p:tav>
                        <p:tav tm="100000">
                          <p:val>
                            <p:fltVal val="0"/>
                          </p:val>
                        </p:tav>
                      </p:tavLst>
                    </p:anim>
                    <p:animEffect transition="in" filter="fade">
                      <p:cBhvr>
                        <p:cTn dur="500"/>
                        <p:tgtEl>
                          <p:spTgt spid="26"/>
                        </p:tgtEl>
                      </p:cBhvr>
                    </p:animEffect>
                  </p:childTnLst>
                </p:cTn>
              </p:par>
            </p:tnLst>
          </p:tmpl>
        </p:tmplLst>
      </p:bldP>
      <p:bldP spid="27" grpId="0"/>
      <p:bldP spid="28" grpId="0" build="p">
        <p:tmplLst>
          <p:tmpl lvl="1">
            <p:tnLst>
              <p:par>
                <p:cTn presetID="31"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 calcmode="lin" valueType="num">
                      <p:cBhvr>
                        <p:cTn dur="500" fill="hold"/>
                        <p:tgtEl>
                          <p:spTgt spid="28"/>
                        </p:tgtEl>
                        <p:attrNameLst>
                          <p:attrName>style.rotation</p:attrName>
                        </p:attrNameLst>
                      </p:cBhvr>
                      <p:tavLst>
                        <p:tav tm="0">
                          <p:val>
                            <p:fltVal val="90"/>
                          </p:val>
                        </p:tav>
                        <p:tav tm="100000">
                          <p:val>
                            <p:fltVal val="0"/>
                          </p:val>
                        </p:tav>
                      </p:tavLst>
                    </p:anim>
                    <p:animEffect transition="in" filter="fade">
                      <p:cBhvr>
                        <p:cTn dur="500"/>
                        <p:tgtEl>
                          <p:spTgt spid="28"/>
                        </p:tgtEl>
                      </p:cBhvr>
                    </p:animEffect>
                  </p:childTnLst>
                </p:cTn>
              </p:par>
            </p:tnLst>
          </p:tmpl>
        </p:tmplLst>
      </p:bldP>
      <p:bldP spid="34" grpId="0" build="p">
        <p:tmplLst>
          <p:tmpl lvl="1">
            <p:tnLst>
              <p:par>
                <p:cTn presetID="3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 calcmode="lin" valueType="num">
                      <p:cBhvr>
                        <p:cTn dur="500" fill="hold"/>
                        <p:tgtEl>
                          <p:spTgt spid="34"/>
                        </p:tgtEl>
                        <p:attrNameLst>
                          <p:attrName>style.rotation</p:attrName>
                        </p:attrNameLst>
                      </p:cBhvr>
                      <p:tavLst>
                        <p:tav tm="0">
                          <p:val>
                            <p:fltVal val="90"/>
                          </p:val>
                        </p:tav>
                        <p:tav tm="100000">
                          <p:val>
                            <p:fltVal val="0"/>
                          </p:val>
                        </p:tav>
                      </p:tavLst>
                    </p:anim>
                    <p:animEffect transition="in" filter="fade">
                      <p:cBhvr>
                        <p:cTn dur="500"/>
                        <p:tgtEl>
                          <p:spTgt spid="34"/>
                        </p:tgtEl>
                      </p:cBhvr>
                    </p:animEffect>
                  </p:childTnLst>
                </p:cTn>
              </p:par>
            </p:tnLst>
          </p:tmpl>
        </p:tmplLst>
      </p:bldP>
      <p:bldP spid="35" grpId="0"/>
      <p:bldP spid="36" grpId="0" build="p">
        <p:tmplLst>
          <p:tmpl lvl="1">
            <p:tnLst>
              <p:par>
                <p:cTn presetID="3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 calcmode="lin" valueType="num">
                      <p:cBhvr>
                        <p:cTn dur="500" fill="hold"/>
                        <p:tgtEl>
                          <p:spTgt spid="36"/>
                        </p:tgtEl>
                        <p:attrNameLst>
                          <p:attrName>style.rotation</p:attrName>
                        </p:attrNameLst>
                      </p:cBhvr>
                      <p:tavLst>
                        <p:tav tm="0">
                          <p:val>
                            <p:fltVal val="90"/>
                          </p:val>
                        </p:tav>
                        <p:tav tm="100000">
                          <p:val>
                            <p:fltVal val="0"/>
                          </p:val>
                        </p:tav>
                      </p:tavLst>
                    </p:anim>
                    <p:animEffect transition="in" filter="fade">
                      <p:cBhvr>
                        <p:cTn dur="500"/>
                        <p:tgtEl>
                          <p:spTgt spid="36"/>
                        </p:tgtEl>
                      </p:cBhvr>
                    </p:animEffect>
                  </p:childTnLst>
                </p:cTn>
              </p:par>
            </p:tnLst>
          </p:tmpl>
        </p:tmplLst>
      </p:bldP>
      <p:bldP spid="38" grpId="0" build="p">
        <p:tmplLst>
          <p:tmpl lvl="1">
            <p:tnLst>
              <p:par>
                <p:cTn presetID="3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 calcmode="lin" valueType="num">
                      <p:cBhvr>
                        <p:cTn dur="500" fill="hold"/>
                        <p:tgtEl>
                          <p:spTgt spid="38"/>
                        </p:tgtEl>
                        <p:attrNameLst>
                          <p:attrName>style.rotation</p:attrName>
                        </p:attrNameLst>
                      </p:cBhvr>
                      <p:tavLst>
                        <p:tav tm="0">
                          <p:val>
                            <p:fltVal val="90"/>
                          </p:val>
                        </p:tav>
                        <p:tav tm="100000">
                          <p:val>
                            <p:fltVal val="0"/>
                          </p:val>
                        </p:tav>
                      </p:tavLst>
                    </p:anim>
                    <p:animEffect transition="in" filter="fade">
                      <p:cBhvr>
                        <p:cTn dur="500"/>
                        <p:tgtEl>
                          <p:spTgt spid="38"/>
                        </p:tgtEl>
                      </p:cBhvr>
                    </p:animEffect>
                  </p:childTnLst>
                </p:cTn>
              </p:par>
            </p:tnLst>
          </p:tmpl>
        </p:tmplLst>
      </p:bldP>
      <p:bldP spid="39" grpId="0"/>
      <p:bldP spid="40" grpId="0" build="p">
        <p:tmplLst>
          <p:tmpl lvl="1">
            <p:tnLst>
              <p:par>
                <p:cTn presetID="3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 calcmode="lin" valueType="num">
                      <p:cBhvr>
                        <p:cTn dur="500" fill="hold"/>
                        <p:tgtEl>
                          <p:spTgt spid="40"/>
                        </p:tgtEl>
                        <p:attrNameLst>
                          <p:attrName>style.rotation</p:attrName>
                        </p:attrNameLst>
                      </p:cBhvr>
                      <p:tavLst>
                        <p:tav tm="0">
                          <p:val>
                            <p:fltVal val="90"/>
                          </p:val>
                        </p:tav>
                        <p:tav tm="100000">
                          <p:val>
                            <p:fltVal val="0"/>
                          </p:val>
                        </p:tav>
                      </p:tavLst>
                    </p:anim>
                    <p:animEffect transition="in" filter="fade">
                      <p:cBhvr>
                        <p:cTn dur="500"/>
                        <p:tgtEl>
                          <p:spTgt spid="40"/>
                        </p:tgtEl>
                      </p:cBhvr>
                    </p:animEffect>
                  </p:childTnLst>
                </p:cTn>
              </p:par>
            </p:tnLst>
          </p:tmpl>
        </p:tmplLst>
      </p:bldP>
      <p:bldP spid="42" grpId="0" build="p">
        <p:tmplLst>
          <p:tmpl lvl="1">
            <p:tnLst>
              <p:par>
                <p:cTn presetID="31"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 calcmode="lin" valueType="num">
                      <p:cBhvr>
                        <p:cTn dur="500" fill="hold"/>
                        <p:tgtEl>
                          <p:spTgt spid="42"/>
                        </p:tgtEl>
                        <p:attrNameLst>
                          <p:attrName>style.rotation</p:attrName>
                        </p:attrNameLst>
                      </p:cBhvr>
                      <p:tavLst>
                        <p:tav tm="0">
                          <p:val>
                            <p:fltVal val="90"/>
                          </p:val>
                        </p:tav>
                        <p:tav tm="100000">
                          <p:val>
                            <p:fltVal val="0"/>
                          </p:val>
                        </p:tav>
                      </p:tavLst>
                    </p:anim>
                    <p:animEffect transition="in" filter="fade">
                      <p:cBhvr>
                        <p:cTn dur="500"/>
                        <p:tgtEl>
                          <p:spTgt spid="42"/>
                        </p:tgtEl>
                      </p:cBhvr>
                    </p:animEffect>
                  </p:childTnLst>
                </p:cTn>
              </p:par>
            </p:tnLst>
          </p:tmpl>
        </p:tmplLst>
      </p:bldP>
      <p:bldP spid="43" grpId="0"/>
      <p:bldP spid="44" grpId="0" build="p">
        <p:tmplLst>
          <p:tmpl lvl="1">
            <p:tnLst>
              <p:par>
                <p:cTn presetID="31"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 calcmode="lin" valueType="num">
                      <p:cBhvr>
                        <p:cTn dur="500" fill="hold"/>
                        <p:tgtEl>
                          <p:spTgt spid="44"/>
                        </p:tgtEl>
                        <p:attrNameLst>
                          <p:attrName>style.rotation</p:attrName>
                        </p:attrNameLst>
                      </p:cBhvr>
                      <p:tavLst>
                        <p:tav tm="0">
                          <p:val>
                            <p:fltVal val="90"/>
                          </p:val>
                        </p:tav>
                        <p:tav tm="100000">
                          <p:val>
                            <p:fltVal val="0"/>
                          </p:val>
                        </p:tav>
                      </p:tavLst>
                    </p:anim>
                    <p:animEffect transition="in" filter="fade">
                      <p:cBhvr>
                        <p:cTn dur="500"/>
                        <p:tgtEl>
                          <p:spTgt spid="44"/>
                        </p:tgtEl>
                      </p:cBhvr>
                    </p:animEffect>
                  </p:childTnLst>
                </p:cTn>
              </p:par>
            </p:tnLst>
          </p:tmpl>
        </p:tmplLst>
      </p:bldP>
      <p:bldP spid="46" grpId="0" build="p">
        <p:tmplLst>
          <p:tmpl lvl="1">
            <p:tnLst>
              <p:par>
                <p:cTn presetID="31"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 calcmode="lin" valueType="num">
                      <p:cBhvr>
                        <p:cTn dur="500" fill="hold"/>
                        <p:tgtEl>
                          <p:spTgt spid="46"/>
                        </p:tgtEl>
                        <p:attrNameLst>
                          <p:attrName>style.rotation</p:attrName>
                        </p:attrNameLst>
                      </p:cBhvr>
                      <p:tavLst>
                        <p:tav tm="0">
                          <p:val>
                            <p:fltVal val="90"/>
                          </p:val>
                        </p:tav>
                        <p:tav tm="100000">
                          <p:val>
                            <p:fltVal val="0"/>
                          </p:val>
                        </p:tav>
                      </p:tavLst>
                    </p:anim>
                    <p:animEffect transition="in" filter="fade">
                      <p:cBhvr>
                        <p:cTn dur="500"/>
                        <p:tgtEl>
                          <p:spTgt spid="46"/>
                        </p:tgtEl>
                      </p:cBhvr>
                    </p:animEffect>
                  </p:childTnLst>
                </p:cTn>
              </p:par>
            </p:tnLst>
          </p:tmpl>
        </p:tmplLst>
      </p:bldP>
      <p:bldP spid="47" grpId="0"/>
      <p:bldP spid="48" grpId="0" build="p">
        <p:tmplLst>
          <p:tmpl lvl="1">
            <p:tnLst>
              <p:par>
                <p:cTn presetID="31"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 calcmode="lin" valueType="num">
                      <p:cBhvr>
                        <p:cTn dur="500" fill="hold"/>
                        <p:tgtEl>
                          <p:spTgt spid="48"/>
                        </p:tgtEl>
                        <p:attrNameLst>
                          <p:attrName>style.rotation</p:attrName>
                        </p:attrNameLst>
                      </p:cBhvr>
                      <p:tavLst>
                        <p:tav tm="0">
                          <p:val>
                            <p:fltVal val="90"/>
                          </p:val>
                        </p:tav>
                        <p:tav tm="100000">
                          <p:val>
                            <p:fltVal val="0"/>
                          </p:val>
                        </p:tav>
                      </p:tavLst>
                    </p:anim>
                    <p:animEffect transition="in" filter="fade">
                      <p:cBhvr>
                        <p:cTn dur="500"/>
                        <p:tgtEl>
                          <p:spTgt spid="48"/>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50" name="正方形/長方形 49"/>
          <p:cNvSpPr/>
          <p:nvPr userDrawn="1"/>
        </p:nvSpPr>
        <p:spPr>
          <a:xfrm>
            <a:off x="0" y="2815771"/>
            <a:ext cx="18286413" cy="61830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3364413"/>
            <a:ext cx="1169674" cy="1169674"/>
          </a:xfrm>
          <a:prstGeom prst="rect">
            <a:avLst/>
          </a:prstGeom>
        </p:spPr>
      </p:pic>
      <p:sp>
        <p:nvSpPr>
          <p:cNvPr id="6" name="テキスト プレースホルダー 5"/>
          <p:cNvSpPr>
            <a:spLocks noGrp="1"/>
          </p:cNvSpPr>
          <p:nvPr>
            <p:ph type="body" sz="quarter" idx="14" hasCustomPrompt="1"/>
          </p:nvPr>
        </p:nvSpPr>
        <p:spPr>
          <a:xfrm>
            <a:off x="4012636" y="3361461"/>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4" name="テキスト プレースホルダー 5"/>
          <p:cNvSpPr>
            <a:spLocks noGrp="1"/>
          </p:cNvSpPr>
          <p:nvPr>
            <p:ph type="body" sz="quarter" idx="15" hasCustomPrompt="1"/>
          </p:nvPr>
        </p:nvSpPr>
        <p:spPr>
          <a:xfrm>
            <a:off x="4012636" y="3964676"/>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8" y="5201954"/>
            <a:ext cx="1169674" cy="1169674"/>
          </a:xfrm>
          <a:prstGeom prst="rect">
            <a:avLst/>
          </a:prstGeom>
        </p:spPr>
      </p:pic>
      <p:sp>
        <p:nvSpPr>
          <p:cNvPr id="26" name="テキスト プレースホルダー 5"/>
          <p:cNvSpPr>
            <a:spLocks noGrp="1"/>
          </p:cNvSpPr>
          <p:nvPr>
            <p:ph type="body" sz="quarter" idx="16" hasCustomPrompt="1"/>
          </p:nvPr>
        </p:nvSpPr>
        <p:spPr>
          <a:xfrm>
            <a:off x="4012636" y="5199002"/>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8" name="テキスト プレースホルダー 5"/>
          <p:cNvSpPr>
            <a:spLocks noGrp="1"/>
          </p:cNvSpPr>
          <p:nvPr>
            <p:ph type="body" sz="quarter" idx="17" hasCustomPrompt="1"/>
          </p:nvPr>
        </p:nvSpPr>
        <p:spPr>
          <a:xfrm>
            <a:off x="4012636" y="5802217"/>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33" name="図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7029100"/>
            <a:ext cx="1169674" cy="1169674"/>
          </a:xfrm>
          <a:prstGeom prst="rect">
            <a:avLst/>
          </a:prstGeom>
        </p:spPr>
      </p:pic>
      <p:sp>
        <p:nvSpPr>
          <p:cNvPr id="34" name="テキスト プレースホルダー 5"/>
          <p:cNvSpPr>
            <a:spLocks noGrp="1"/>
          </p:cNvSpPr>
          <p:nvPr>
            <p:ph type="body" sz="quarter" idx="18" hasCustomPrompt="1"/>
          </p:nvPr>
        </p:nvSpPr>
        <p:spPr>
          <a:xfrm>
            <a:off x="4012636" y="7026148"/>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6" name="テキスト プレースホルダー 5"/>
          <p:cNvSpPr>
            <a:spLocks noGrp="1"/>
          </p:cNvSpPr>
          <p:nvPr>
            <p:ph type="body" sz="quarter" idx="19" hasCustomPrompt="1"/>
          </p:nvPr>
        </p:nvSpPr>
        <p:spPr>
          <a:xfrm>
            <a:off x="4012636" y="7629363"/>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37" name="図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3382566"/>
            <a:ext cx="1169674" cy="1169674"/>
          </a:xfrm>
          <a:prstGeom prst="rect">
            <a:avLst/>
          </a:prstGeom>
        </p:spPr>
      </p:pic>
      <p:sp>
        <p:nvSpPr>
          <p:cNvPr id="38" name="テキスト プレースホルダー 5"/>
          <p:cNvSpPr>
            <a:spLocks noGrp="1"/>
          </p:cNvSpPr>
          <p:nvPr>
            <p:ph type="body" sz="quarter" idx="20" hasCustomPrompt="1"/>
          </p:nvPr>
        </p:nvSpPr>
        <p:spPr>
          <a:xfrm>
            <a:off x="10615442" y="3379614"/>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0" name="テキスト プレースホルダー 5"/>
          <p:cNvSpPr>
            <a:spLocks noGrp="1"/>
          </p:cNvSpPr>
          <p:nvPr>
            <p:ph type="body" sz="quarter" idx="21" hasCustomPrompt="1"/>
          </p:nvPr>
        </p:nvSpPr>
        <p:spPr>
          <a:xfrm>
            <a:off x="10615442" y="3982829"/>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41" name="図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4" y="5220107"/>
            <a:ext cx="1169674" cy="1169674"/>
          </a:xfrm>
          <a:prstGeom prst="rect">
            <a:avLst/>
          </a:prstGeom>
        </p:spPr>
      </p:pic>
      <p:sp>
        <p:nvSpPr>
          <p:cNvPr id="42" name="テキスト プレースホルダー 5"/>
          <p:cNvSpPr>
            <a:spLocks noGrp="1"/>
          </p:cNvSpPr>
          <p:nvPr>
            <p:ph type="body" sz="quarter" idx="22" hasCustomPrompt="1"/>
          </p:nvPr>
        </p:nvSpPr>
        <p:spPr>
          <a:xfrm>
            <a:off x="10615442" y="5217155"/>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4" name="テキスト プレースホルダー 5"/>
          <p:cNvSpPr>
            <a:spLocks noGrp="1"/>
          </p:cNvSpPr>
          <p:nvPr>
            <p:ph type="body" sz="quarter" idx="23" hasCustomPrompt="1"/>
          </p:nvPr>
        </p:nvSpPr>
        <p:spPr>
          <a:xfrm>
            <a:off x="10615442" y="5820370"/>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45" name="図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7047253"/>
            <a:ext cx="1169674" cy="1169674"/>
          </a:xfrm>
          <a:prstGeom prst="rect">
            <a:avLst/>
          </a:prstGeom>
        </p:spPr>
      </p:pic>
      <p:sp>
        <p:nvSpPr>
          <p:cNvPr id="46" name="テキスト プレースホルダー 5"/>
          <p:cNvSpPr>
            <a:spLocks noGrp="1"/>
          </p:cNvSpPr>
          <p:nvPr>
            <p:ph type="body" sz="quarter" idx="24" hasCustomPrompt="1"/>
          </p:nvPr>
        </p:nvSpPr>
        <p:spPr>
          <a:xfrm>
            <a:off x="10615442" y="7044301"/>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8" name="テキスト プレースホルダー 5"/>
          <p:cNvSpPr>
            <a:spLocks noGrp="1"/>
          </p:cNvSpPr>
          <p:nvPr>
            <p:ph type="body" sz="quarter" idx="25" hasCustomPrompt="1"/>
          </p:nvPr>
        </p:nvSpPr>
        <p:spPr>
          <a:xfrm>
            <a:off x="10615442" y="7647516"/>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0" name="図プレースホルダー 7"/>
          <p:cNvSpPr>
            <a:spLocks noGrp="1"/>
          </p:cNvSpPr>
          <p:nvPr>
            <p:ph type="pic" sz="quarter" idx="26" hasCustomPrompt="1"/>
          </p:nvPr>
        </p:nvSpPr>
        <p:spPr>
          <a:xfrm>
            <a:off x="2994600" y="3619414"/>
            <a:ext cx="655070" cy="654301"/>
          </a:xfrm>
        </p:spPr>
        <p:txBody>
          <a:bodyPr>
            <a:normAutofit/>
          </a:bodyPr>
          <a:lstStyle>
            <a:lvl1pPr>
              <a:defRPr sz="1800"/>
            </a:lvl1pPr>
          </a:lstStyle>
          <a:p>
            <a:r>
              <a:rPr kumimoji="1" lang="en-US" altLang="ja-JP" dirty="0" smtClean="0"/>
              <a:t>Icon</a:t>
            </a:r>
            <a:endParaRPr kumimoji="1" lang="ja-JP" altLang="en-US" dirty="0"/>
          </a:p>
        </p:txBody>
      </p:sp>
      <p:sp>
        <p:nvSpPr>
          <p:cNvPr id="31" name="図プレースホルダー 7"/>
          <p:cNvSpPr>
            <a:spLocks noGrp="1"/>
          </p:cNvSpPr>
          <p:nvPr>
            <p:ph type="pic" sz="quarter" idx="27" hasCustomPrompt="1"/>
          </p:nvPr>
        </p:nvSpPr>
        <p:spPr>
          <a:xfrm>
            <a:off x="2994600" y="5459640"/>
            <a:ext cx="655070" cy="654301"/>
          </a:xfrm>
        </p:spPr>
        <p:txBody>
          <a:bodyPr>
            <a:normAutofit/>
          </a:bodyPr>
          <a:lstStyle>
            <a:lvl1pPr>
              <a:defRPr sz="1800"/>
            </a:lvl1pPr>
          </a:lstStyle>
          <a:p>
            <a:r>
              <a:rPr kumimoji="1" lang="en-US" altLang="ja-JP" dirty="0" smtClean="0"/>
              <a:t>Icon</a:t>
            </a:r>
            <a:endParaRPr kumimoji="1" lang="ja-JP" altLang="en-US" dirty="0"/>
          </a:p>
        </p:txBody>
      </p:sp>
      <p:sp>
        <p:nvSpPr>
          <p:cNvPr id="32" name="図プレースホルダー 7"/>
          <p:cNvSpPr>
            <a:spLocks noGrp="1"/>
          </p:cNvSpPr>
          <p:nvPr>
            <p:ph type="pic" sz="quarter" idx="28" hasCustomPrompt="1"/>
          </p:nvPr>
        </p:nvSpPr>
        <p:spPr>
          <a:xfrm>
            <a:off x="2994600" y="7286786"/>
            <a:ext cx="655070" cy="654301"/>
          </a:xfrm>
        </p:spPr>
        <p:txBody>
          <a:bodyPr>
            <a:normAutofit/>
          </a:bodyPr>
          <a:lstStyle>
            <a:lvl1pPr>
              <a:defRPr sz="1800"/>
            </a:lvl1pPr>
          </a:lstStyle>
          <a:p>
            <a:r>
              <a:rPr kumimoji="1" lang="en-US" altLang="ja-JP" dirty="0" smtClean="0"/>
              <a:t>Icon</a:t>
            </a:r>
            <a:endParaRPr kumimoji="1" lang="ja-JP" altLang="en-US" dirty="0"/>
          </a:p>
        </p:txBody>
      </p:sp>
      <p:sp>
        <p:nvSpPr>
          <p:cNvPr id="49" name="図プレースホルダー 7"/>
          <p:cNvSpPr>
            <a:spLocks noGrp="1"/>
          </p:cNvSpPr>
          <p:nvPr>
            <p:ph type="pic" sz="quarter" idx="29" hasCustomPrompt="1"/>
          </p:nvPr>
        </p:nvSpPr>
        <p:spPr>
          <a:xfrm>
            <a:off x="9594073" y="3619414"/>
            <a:ext cx="655070" cy="654301"/>
          </a:xfrm>
        </p:spPr>
        <p:txBody>
          <a:bodyPr>
            <a:normAutofit/>
          </a:bodyPr>
          <a:lstStyle>
            <a:lvl1pPr>
              <a:defRPr sz="1800"/>
            </a:lvl1pPr>
          </a:lstStyle>
          <a:p>
            <a:r>
              <a:rPr kumimoji="1" lang="en-US" altLang="ja-JP" dirty="0" smtClean="0"/>
              <a:t>Icon</a:t>
            </a:r>
            <a:endParaRPr kumimoji="1" lang="ja-JP" altLang="en-US" dirty="0"/>
          </a:p>
        </p:txBody>
      </p:sp>
      <p:sp>
        <p:nvSpPr>
          <p:cNvPr id="51" name="図プレースホルダー 7"/>
          <p:cNvSpPr>
            <a:spLocks noGrp="1"/>
          </p:cNvSpPr>
          <p:nvPr>
            <p:ph type="pic" sz="quarter" idx="30" hasCustomPrompt="1"/>
          </p:nvPr>
        </p:nvSpPr>
        <p:spPr>
          <a:xfrm>
            <a:off x="9594073" y="5459640"/>
            <a:ext cx="655070" cy="654301"/>
          </a:xfrm>
        </p:spPr>
        <p:txBody>
          <a:bodyPr>
            <a:normAutofit/>
          </a:bodyPr>
          <a:lstStyle>
            <a:lvl1pPr>
              <a:defRPr sz="1800"/>
            </a:lvl1pPr>
          </a:lstStyle>
          <a:p>
            <a:r>
              <a:rPr kumimoji="1" lang="en-US" altLang="ja-JP" dirty="0" smtClean="0"/>
              <a:t>Icon</a:t>
            </a:r>
            <a:endParaRPr kumimoji="1" lang="ja-JP" altLang="en-US" dirty="0"/>
          </a:p>
        </p:txBody>
      </p:sp>
      <p:sp>
        <p:nvSpPr>
          <p:cNvPr id="52" name="図プレースホルダー 7"/>
          <p:cNvSpPr>
            <a:spLocks noGrp="1"/>
          </p:cNvSpPr>
          <p:nvPr>
            <p:ph type="pic" sz="quarter" idx="31" hasCustomPrompt="1"/>
          </p:nvPr>
        </p:nvSpPr>
        <p:spPr>
          <a:xfrm>
            <a:off x="9594073" y="7286786"/>
            <a:ext cx="655070" cy="654301"/>
          </a:xfrm>
        </p:spPr>
        <p:txBody>
          <a:bodyPr>
            <a:normAutofit/>
          </a:bodyPr>
          <a:lstStyle>
            <a:lvl1pPr>
              <a:defRPr sz="18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84452666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 calcmode="lin" valueType="num">
                                      <p:cBhvr>
                                        <p:cTn id="19" dur="500" fill="hold"/>
                                        <p:tgtEl>
                                          <p:spTgt spid="30"/>
                                        </p:tgtEl>
                                        <p:attrNameLst>
                                          <p:attrName>style.rotation</p:attrName>
                                        </p:attrNameLst>
                                      </p:cBhvr>
                                      <p:tavLst>
                                        <p:tav tm="0">
                                          <p:val>
                                            <p:fltVal val="90"/>
                                          </p:val>
                                        </p:tav>
                                        <p:tav tm="100000">
                                          <p:val>
                                            <p:fltVal val="0"/>
                                          </p:val>
                                        </p:tav>
                                      </p:tavLst>
                                    </p:anim>
                                    <p:animEffect transition="in" filter="fade">
                                      <p:cBhvr>
                                        <p:cTn id="20" dur="500"/>
                                        <p:tgtEl>
                                          <p:spTgt spid="3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left)">
                                      <p:cBhvr>
                                        <p:cTn id="24" dur="500"/>
                                        <p:tgtEl>
                                          <p:spTgt spid="6">
                                            <p:txEl>
                                              <p:pRg st="0" end="0"/>
                                            </p:txEl>
                                          </p:spTgt>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par>
                          <p:cTn id="28" fill="hold">
                            <p:stCondLst>
                              <p:cond delay="1750"/>
                            </p:stCondLst>
                            <p:childTnLst>
                              <p:par>
                                <p:cTn id="29" presetID="31"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 calcmode="lin" valueType="num">
                                      <p:cBhvr>
                                        <p:cTn id="33" dur="500" fill="hold"/>
                                        <p:tgtEl>
                                          <p:spTgt spid="25"/>
                                        </p:tgtEl>
                                        <p:attrNameLst>
                                          <p:attrName>style.rotation</p:attrName>
                                        </p:attrNameLst>
                                      </p:cBhvr>
                                      <p:tavLst>
                                        <p:tav tm="0">
                                          <p:val>
                                            <p:fltVal val="90"/>
                                          </p:val>
                                        </p:tav>
                                        <p:tav tm="100000">
                                          <p:val>
                                            <p:fltVal val="0"/>
                                          </p:val>
                                        </p:tav>
                                      </p:tavLst>
                                    </p:anim>
                                    <p:animEffect transition="in" filter="fade">
                                      <p:cBhvr>
                                        <p:cTn id="34" dur="500"/>
                                        <p:tgtEl>
                                          <p:spTgt spid="2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 calcmode="lin" valueType="num">
                                      <p:cBhvr>
                                        <p:cTn id="39" dur="500" fill="hold"/>
                                        <p:tgtEl>
                                          <p:spTgt spid="31"/>
                                        </p:tgtEl>
                                        <p:attrNameLst>
                                          <p:attrName>style.rotation</p:attrName>
                                        </p:attrNameLst>
                                      </p:cBhvr>
                                      <p:tavLst>
                                        <p:tav tm="0">
                                          <p:val>
                                            <p:fltVal val="90"/>
                                          </p:val>
                                        </p:tav>
                                        <p:tav tm="100000">
                                          <p:val>
                                            <p:fltVal val="0"/>
                                          </p:val>
                                        </p:tav>
                                      </p:tavLst>
                                    </p:anim>
                                    <p:animEffect transition="in" filter="fade">
                                      <p:cBhvr>
                                        <p:cTn id="40" dur="500"/>
                                        <p:tgtEl>
                                          <p:spTgt spid="31"/>
                                        </p:tgtEl>
                                      </p:cBhvr>
                                    </p:animEffect>
                                  </p:childTnLst>
                                </p:cTn>
                              </p:par>
                            </p:childTnLst>
                          </p:cTn>
                        </p:par>
                        <p:par>
                          <p:cTn id="41" fill="hold">
                            <p:stCondLst>
                              <p:cond delay="2250"/>
                            </p:stCondLst>
                            <p:childTnLst>
                              <p:par>
                                <p:cTn id="42" presetID="22" presetClass="entr" presetSubtype="8" fill="hold" grpId="0" nodeType="afterEffect">
                                  <p:stCondLst>
                                    <p:cond delay="0"/>
                                  </p:stCondLst>
                                  <p:childTnLst>
                                    <p:set>
                                      <p:cBhvr>
                                        <p:cTn id="43" dur="1" fill="hold">
                                          <p:stCondLst>
                                            <p:cond delay="0"/>
                                          </p:stCondLst>
                                        </p:cTn>
                                        <p:tgtEl>
                                          <p:spTgt spid="26">
                                            <p:txEl>
                                              <p:pRg st="0" end="0"/>
                                            </p:txEl>
                                          </p:spTgt>
                                        </p:tgtEl>
                                        <p:attrNameLst>
                                          <p:attrName>style.visibility</p:attrName>
                                        </p:attrNameLst>
                                      </p:cBhvr>
                                      <p:to>
                                        <p:strVal val="visible"/>
                                      </p:to>
                                    </p:set>
                                    <p:animEffect transition="in" filter="wipe(left)">
                                      <p:cBhvr>
                                        <p:cTn id="44" dur="500"/>
                                        <p:tgtEl>
                                          <p:spTgt spid="26">
                                            <p:txEl>
                                              <p:pRg st="0" end="0"/>
                                            </p:txEl>
                                          </p:spTgt>
                                        </p:tgtEl>
                                      </p:cBhvr>
                                    </p:animEffect>
                                  </p:childTnLst>
                                </p:cTn>
                              </p:par>
                              <p:par>
                                <p:cTn id="45" presetID="22" presetClass="entr" presetSubtype="8" fill="hold" grpId="0" nodeType="withEffect">
                                  <p:stCondLst>
                                    <p:cond delay="250"/>
                                  </p:stCondLst>
                                  <p:childTnLst>
                                    <p:set>
                                      <p:cBhvr>
                                        <p:cTn id="46" dur="1" fill="hold">
                                          <p:stCondLst>
                                            <p:cond delay="0"/>
                                          </p:stCondLst>
                                        </p:cTn>
                                        <p:tgtEl>
                                          <p:spTgt spid="28">
                                            <p:txEl>
                                              <p:pRg st="0" end="0"/>
                                            </p:txEl>
                                          </p:spTgt>
                                        </p:tgtEl>
                                        <p:attrNameLst>
                                          <p:attrName>style.visibility</p:attrName>
                                        </p:attrNameLst>
                                      </p:cBhvr>
                                      <p:to>
                                        <p:strVal val="visible"/>
                                      </p:to>
                                    </p:set>
                                    <p:animEffect transition="in" filter="wipe(left)">
                                      <p:cBhvr>
                                        <p:cTn id="47" dur="500"/>
                                        <p:tgtEl>
                                          <p:spTgt spid="28">
                                            <p:txEl>
                                              <p:pRg st="0" end="0"/>
                                            </p:txEl>
                                          </p:spTgt>
                                        </p:tgtEl>
                                      </p:cBhvr>
                                    </p:animEffect>
                                  </p:childTnLst>
                                </p:cTn>
                              </p:par>
                            </p:childTnLst>
                          </p:cTn>
                        </p:par>
                        <p:par>
                          <p:cTn id="48" fill="hold">
                            <p:stCondLst>
                              <p:cond delay="3000"/>
                            </p:stCondLst>
                            <p:childTnLst>
                              <p:par>
                                <p:cTn id="49" presetID="31"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 calcmode="lin" valueType="num">
                                      <p:cBhvr>
                                        <p:cTn id="53" dur="500" fill="hold"/>
                                        <p:tgtEl>
                                          <p:spTgt spid="33"/>
                                        </p:tgtEl>
                                        <p:attrNameLst>
                                          <p:attrName>style.rotation</p:attrName>
                                        </p:attrNameLst>
                                      </p:cBhvr>
                                      <p:tavLst>
                                        <p:tav tm="0">
                                          <p:val>
                                            <p:fltVal val="90"/>
                                          </p:val>
                                        </p:tav>
                                        <p:tav tm="100000">
                                          <p:val>
                                            <p:fltVal val="0"/>
                                          </p:val>
                                        </p:tav>
                                      </p:tavLst>
                                    </p:anim>
                                    <p:animEffect transition="in" filter="fade">
                                      <p:cBhvr>
                                        <p:cTn id="54" dur="500"/>
                                        <p:tgtEl>
                                          <p:spTgt spid="33"/>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 calcmode="lin" valueType="num">
                                      <p:cBhvr>
                                        <p:cTn id="59" dur="500" fill="hold"/>
                                        <p:tgtEl>
                                          <p:spTgt spid="32"/>
                                        </p:tgtEl>
                                        <p:attrNameLst>
                                          <p:attrName>style.rotation</p:attrName>
                                        </p:attrNameLst>
                                      </p:cBhvr>
                                      <p:tavLst>
                                        <p:tav tm="0">
                                          <p:val>
                                            <p:fltVal val="90"/>
                                          </p:val>
                                        </p:tav>
                                        <p:tav tm="100000">
                                          <p:val>
                                            <p:fltVal val="0"/>
                                          </p:val>
                                        </p:tav>
                                      </p:tavLst>
                                    </p:anim>
                                    <p:animEffect transition="in" filter="fade">
                                      <p:cBhvr>
                                        <p:cTn id="60" dur="500"/>
                                        <p:tgtEl>
                                          <p:spTgt spid="32"/>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34">
                                            <p:txEl>
                                              <p:pRg st="0" end="0"/>
                                            </p:txEl>
                                          </p:spTgt>
                                        </p:tgtEl>
                                        <p:attrNameLst>
                                          <p:attrName>style.visibility</p:attrName>
                                        </p:attrNameLst>
                                      </p:cBhvr>
                                      <p:to>
                                        <p:strVal val="visible"/>
                                      </p:to>
                                    </p:set>
                                    <p:animEffect transition="in" filter="wipe(left)">
                                      <p:cBhvr>
                                        <p:cTn id="64" dur="500"/>
                                        <p:tgtEl>
                                          <p:spTgt spid="34">
                                            <p:txEl>
                                              <p:pRg st="0" end="0"/>
                                            </p:txEl>
                                          </p:spTgt>
                                        </p:tgtEl>
                                      </p:cBhvr>
                                    </p:animEffect>
                                  </p:childTnLst>
                                </p:cTn>
                              </p:par>
                              <p:par>
                                <p:cTn id="65" presetID="22" presetClass="entr" presetSubtype="8" fill="hold" grpId="0" nodeType="withEffect">
                                  <p:stCondLst>
                                    <p:cond delay="250"/>
                                  </p:stCondLst>
                                  <p:childTnLst>
                                    <p:set>
                                      <p:cBhvr>
                                        <p:cTn id="66" dur="1" fill="hold">
                                          <p:stCondLst>
                                            <p:cond delay="0"/>
                                          </p:stCondLst>
                                        </p:cTn>
                                        <p:tgtEl>
                                          <p:spTgt spid="36">
                                            <p:txEl>
                                              <p:pRg st="0" end="0"/>
                                            </p:txEl>
                                          </p:spTgt>
                                        </p:tgtEl>
                                        <p:attrNameLst>
                                          <p:attrName>style.visibility</p:attrName>
                                        </p:attrNameLst>
                                      </p:cBhvr>
                                      <p:to>
                                        <p:strVal val="visible"/>
                                      </p:to>
                                    </p:set>
                                    <p:animEffect transition="in" filter="wipe(left)">
                                      <p:cBhvr>
                                        <p:cTn id="67" dur="500"/>
                                        <p:tgtEl>
                                          <p:spTgt spid="36">
                                            <p:txEl>
                                              <p:pRg st="0" end="0"/>
                                            </p:txEl>
                                          </p:spTgt>
                                        </p:tgtEl>
                                      </p:cBhvr>
                                    </p:animEffect>
                                  </p:childTnLst>
                                </p:cTn>
                              </p:par>
                            </p:childTnLst>
                          </p:cTn>
                        </p:par>
                        <p:par>
                          <p:cTn id="68" fill="hold">
                            <p:stCondLst>
                              <p:cond delay="4250"/>
                            </p:stCondLst>
                            <p:childTnLst>
                              <p:par>
                                <p:cTn id="69" presetID="31" presetClass="entr" presetSubtype="0"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p:cTn id="71" dur="500" fill="hold"/>
                                        <p:tgtEl>
                                          <p:spTgt spid="37"/>
                                        </p:tgtEl>
                                        <p:attrNameLst>
                                          <p:attrName>ppt_w</p:attrName>
                                        </p:attrNameLst>
                                      </p:cBhvr>
                                      <p:tavLst>
                                        <p:tav tm="0">
                                          <p:val>
                                            <p:fltVal val="0"/>
                                          </p:val>
                                        </p:tav>
                                        <p:tav tm="100000">
                                          <p:val>
                                            <p:strVal val="#ppt_w"/>
                                          </p:val>
                                        </p:tav>
                                      </p:tavLst>
                                    </p:anim>
                                    <p:anim calcmode="lin" valueType="num">
                                      <p:cBhvr>
                                        <p:cTn id="72" dur="500" fill="hold"/>
                                        <p:tgtEl>
                                          <p:spTgt spid="37"/>
                                        </p:tgtEl>
                                        <p:attrNameLst>
                                          <p:attrName>ppt_h</p:attrName>
                                        </p:attrNameLst>
                                      </p:cBhvr>
                                      <p:tavLst>
                                        <p:tav tm="0">
                                          <p:val>
                                            <p:fltVal val="0"/>
                                          </p:val>
                                        </p:tav>
                                        <p:tav tm="100000">
                                          <p:val>
                                            <p:strVal val="#ppt_h"/>
                                          </p:val>
                                        </p:tav>
                                      </p:tavLst>
                                    </p:anim>
                                    <p:anim calcmode="lin" valueType="num">
                                      <p:cBhvr>
                                        <p:cTn id="73" dur="500" fill="hold"/>
                                        <p:tgtEl>
                                          <p:spTgt spid="37"/>
                                        </p:tgtEl>
                                        <p:attrNameLst>
                                          <p:attrName>style.rotation</p:attrName>
                                        </p:attrNameLst>
                                      </p:cBhvr>
                                      <p:tavLst>
                                        <p:tav tm="0">
                                          <p:val>
                                            <p:fltVal val="90"/>
                                          </p:val>
                                        </p:tav>
                                        <p:tav tm="100000">
                                          <p:val>
                                            <p:fltVal val="0"/>
                                          </p:val>
                                        </p:tav>
                                      </p:tavLst>
                                    </p:anim>
                                    <p:animEffect transition="in" filter="fade">
                                      <p:cBhvr>
                                        <p:cTn id="74" dur="500"/>
                                        <p:tgtEl>
                                          <p:spTgt spid="37"/>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 calcmode="lin" valueType="num">
                                      <p:cBhvr>
                                        <p:cTn id="79" dur="500" fill="hold"/>
                                        <p:tgtEl>
                                          <p:spTgt spid="49"/>
                                        </p:tgtEl>
                                        <p:attrNameLst>
                                          <p:attrName>style.rotation</p:attrName>
                                        </p:attrNameLst>
                                      </p:cBhvr>
                                      <p:tavLst>
                                        <p:tav tm="0">
                                          <p:val>
                                            <p:fltVal val="90"/>
                                          </p:val>
                                        </p:tav>
                                        <p:tav tm="100000">
                                          <p:val>
                                            <p:fltVal val="0"/>
                                          </p:val>
                                        </p:tav>
                                      </p:tavLst>
                                    </p:anim>
                                    <p:animEffect transition="in" filter="fade">
                                      <p:cBhvr>
                                        <p:cTn id="80" dur="500"/>
                                        <p:tgtEl>
                                          <p:spTgt spid="49"/>
                                        </p:tgtEl>
                                      </p:cBhvr>
                                    </p:animEffect>
                                  </p:childTnLst>
                                </p:cTn>
                              </p:par>
                            </p:childTnLst>
                          </p:cTn>
                        </p:par>
                        <p:par>
                          <p:cTn id="81" fill="hold">
                            <p:stCondLst>
                              <p:cond delay="4750"/>
                            </p:stCondLst>
                            <p:childTnLst>
                              <p:par>
                                <p:cTn id="82" presetID="22" presetClass="entr" presetSubtype="8" fill="hold" grpId="0" nodeType="afterEffect">
                                  <p:stCondLst>
                                    <p:cond delay="0"/>
                                  </p:stCondLst>
                                  <p:childTnLst>
                                    <p:set>
                                      <p:cBhvr>
                                        <p:cTn id="83" dur="1" fill="hold">
                                          <p:stCondLst>
                                            <p:cond delay="0"/>
                                          </p:stCondLst>
                                        </p:cTn>
                                        <p:tgtEl>
                                          <p:spTgt spid="38">
                                            <p:txEl>
                                              <p:pRg st="0" end="0"/>
                                            </p:txEl>
                                          </p:spTgt>
                                        </p:tgtEl>
                                        <p:attrNameLst>
                                          <p:attrName>style.visibility</p:attrName>
                                        </p:attrNameLst>
                                      </p:cBhvr>
                                      <p:to>
                                        <p:strVal val="visible"/>
                                      </p:to>
                                    </p:set>
                                    <p:animEffect transition="in" filter="wipe(left)">
                                      <p:cBhvr>
                                        <p:cTn id="84" dur="500"/>
                                        <p:tgtEl>
                                          <p:spTgt spid="38">
                                            <p:txEl>
                                              <p:pRg st="0" end="0"/>
                                            </p:txEl>
                                          </p:spTgt>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Effect transition="in" filter="wipe(left)">
                                      <p:cBhvr>
                                        <p:cTn id="87" dur="500"/>
                                        <p:tgtEl>
                                          <p:spTgt spid="40">
                                            <p:txEl>
                                              <p:pRg st="0" end="0"/>
                                            </p:txEl>
                                          </p:spTgt>
                                        </p:tgtEl>
                                      </p:cBhvr>
                                    </p:animEffect>
                                  </p:childTnLst>
                                </p:cTn>
                              </p:par>
                            </p:childTnLst>
                          </p:cTn>
                        </p:par>
                        <p:par>
                          <p:cTn id="88" fill="hold">
                            <p:stCondLst>
                              <p:cond delay="5500"/>
                            </p:stCondLst>
                            <p:childTnLst>
                              <p:par>
                                <p:cTn id="89" presetID="31" presetClass="entr" presetSubtype="0" fill="hold" nodeType="after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p:cTn id="91" dur="500" fill="hold"/>
                                        <p:tgtEl>
                                          <p:spTgt spid="41"/>
                                        </p:tgtEl>
                                        <p:attrNameLst>
                                          <p:attrName>ppt_w</p:attrName>
                                        </p:attrNameLst>
                                      </p:cBhvr>
                                      <p:tavLst>
                                        <p:tav tm="0">
                                          <p:val>
                                            <p:fltVal val="0"/>
                                          </p:val>
                                        </p:tav>
                                        <p:tav tm="100000">
                                          <p:val>
                                            <p:strVal val="#ppt_w"/>
                                          </p:val>
                                        </p:tav>
                                      </p:tavLst>
                                    </p:anim>
                                    <p:anim calcmode="lin" valueType="num">
                                      <p:cBhvr>
                                        <p:cTn id="92" dur="500" fill="hold"/>
                                        <p:tgtEl>
                                          <p:spTgt spid="41"/>
                                        </p:tgtEl>
                                        <p:attrNameLst>
                                          <p:attrName>ppt_h</p:attrName>
                                        </p:attrNameLst>
                                      </p:cBhvr>
                                      <p:tavLst>
                                        <p:tav tm="0">
                                          <p:val>
                                            <p:fltVal val="0"/>
                                          </p:val>
                                        </p:tav>
                                        <p:tav tm="100000">
                                          <p:val>
                                            <p:strVal val="#ppt_h"/>
                                          </p:val>
                                        </p:tav>
                                      </p:tavLst>
                                    </p:anim>
                                    <p:anim calcmode="lin" valueType="num">
                                      <p:cBhvr>
                                        <p:cTn id="93" dur="500" fill="hold"/>
                                        <p:tgtEl>
                                          <p:spTgt spid="41"/>
                                        </p:tgtEl>
                                        <p:attrNameLst>
                                          <p:attrName>style.rotation</p:attrName>
                                        </p:attrNameLst>
                                      </p:cBhvr>
                                      <p:tavLst>
                                        <p:tav tm="0">
                                          <p:val>
                                            <p:fltVal val="90"/>
                                          </p:val>
                                        </p:tav>
                                        <p:tav tm="100000">
                                          <p:val>
                                            <p:fltVal val="0"/>
                                          </p:val>
                                        </p:tav>
                                      </p:tavLst>
                                    </p:anim>
                                    <p:animEffect transition="in" filter="fade">
                                      <p:cBhvr>
                                        <p:cTn id="94" dur="500"/>
                                        <p:tgtEl>
                                          <p:spTgt spid="41"/>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 calcmode="lin" valueType="num">
                                      <p:cBhvr>
                                        <p:cTn id="97" dur="500" fill="hold"/>
                                        <p:tgtEl>
                                          <p:spTgt spid="51"/>
                                        </p:tgtEl>
                                        <p:attrNameLst>
                                          <p:attrName>ppt_w</p:attrName>
                                        </p:attrNameLst>
                                      </p:cBhvr>
                                      <p:tavLst>
                                        <p:tav tm="0">
                                          <p:val>
                                            <p:fltVal val="0"/>
                                          </p:val>
                                        </p:tav>
                                        <p:tav tm="100000">
                                          <p:val>
                                            <p:strVal val="#ppt_w"/>
                                          </p:val>
                                        </p:tav>
                                      </p:tavLst>
                                    </p:anim>
                                    <p:anim calcmode="lin" valueType="num">
                                      <p:cBhvr>
                                        <p:cTn id="98" dur="500" fill="hold"/>
                                        <p:tgtEl>
                                          <p:spTgt spid="51"/>
                                        </p:tgtEl>
                                        <p:attrNameLst>
                                          <p:attrName>ppt_h</p:attrName>
                                        </p:attrNameLst>
                                      </p:cBhvr>
                                      <p:tavLst>
                                        <p:tav tm="0">
                                          <p:val>
                                            <p:fltVal val="0"/>
                                          </p:val>
                                        </p:tav>
                                        <p:tav tm="100000">
                                          <p:val>
                                            <p:strVal val="#ppt_h"/>
                                          </p:val>
                                        </p:tav>
                                      </p:tavLst>
                                    </p:anim>
                                    <p:anim calcmode="lin" valueType="num">
                                      <p:cBhvr>
                                        <p:cTn id="99" dur="500" fill="hold"/>
                                        <p:tgtEl>
                                          <p:spTgt spid="51"/>
                                        </p:tgtEl>
                                        <p:attrNameLst>
                                          <p:attrName>style.rotation</p:attrName>
                                        </p:attrNameLst>
                                      </p:cBhvr>
                                      <p:tavLst>
                                        <p:tav tm="0">
                                          <p:val>
                                            <p:fltVal val="90"/>
                                          </p:val>
                                        </p:tav>
                                        <p:tav tm="100000">
                                          <p:val>
                                            <p:fltVal val="0"/>
                                          </p:val>
                                        </p:tav>
                                      </p:tavLst>
                                    </p:anim>
                                    <p:animEffect transition="in" filter="fade">
                                      <p:cBhvr>
                                        <p:cTn id="100" dur="500"/>
                                        <p:tgtEl>
                                          <p:spTgt spid="51"/>
                                        </p:tgtEl>
                                      </p:cBhvr>
                                    </p:animEffect>
                                  </p:childTnLst>
                                </p:cTn>
                              </p:par>
                            </p:childTnLst>
                          </p:cTn>
                        </p:par>
                        <p:par>
                          <p:cTn id="101" fill="hold">
                            <p:stCondLst>
                              <p:cond delay="6000"/>
                            </p:stCondLst>
                            <p:childTnLst>
                              <p:par>
                                <p:cTn id="102" presetID="22" presetClass="entr" presetSubtype="8" fill="hold" grpId="0" nodeType="after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wipe(left)">
                                      <p:cBhvr>
                                        <p:cTn id="104" dur="500"/>
                                        <p:tgtEl>
                                          <p:spTgt spid="42">
                                            <p:txEl>
                                              <p:pRg st="0" end="0"/>
                                            </p:txEl>
                                          </p:spTgt>
                                        </p:tgtEl>
                                      </p:cBhvr>
                                    </p:animEffect>
                                  </p:childTnLst>
                                </p:cTn>
                              </p:par>
                              <p:par>
                                <p:cTn id="105" presetID="22" presetClass="entr" presetSubtype="8" fill="hold" grpId="0" nodeType="withEffect">
                                  <p:stCondLst>
                                    <p:cond delay="250"/>
                                  </p:stCondLst>
                                  <p:childTnLst>
                                    <p:set>
                                      <p:cBhvr>
                                        <p:cTn id="106" dur="1" fill="hold">
                                          <p:stCondLst>
                                            <p:cond delay="0"/>
                                          </p:stCondLst>
                                        </p:cTn>
                                        <p:tgtEl>
                                          <p:spTgt spid="44">
                                            <p:txEl>
                                              <p:pRg st="0" end="0"/>
                                            </p:txEl>
                                          </p:spTgt>
                                        </p:tgtEl>
                                        <p:attrNameLst>
                                          <p:attrName>style.visibility</p:attrName>
                                        </p:attrNameLst>
                                      </p:cBhvr>
                                      <p:to>
                                        <p:strVal val="visible"/>
                                      </p:to>
                                    </p:set>
                                    <p:animEffect transition="in" filter="wipe(left)">
                                      <p:cBhvr>
                                        <p:cTn id="107" dur="500"/>
                                        <p:tgtEl>
                                          <p:spTgt spid="44">
                                            <p:txEl>
                                              <p:pRg st="0" end="0"/>
                                            </p:txEl>
                                          </p:spTgt>
                                        </p:tgtEl>
                                      </p:cBhvr>
                                    </p:animEffect>
                                  </p:childTnLst>
                                </p:cTn>
                              </p:par>
                            </p:childTnLst>
                          </p:cTn>
                        </p:par>
                        <p:par>
                          <p:cTn id="108" fill="hold">
                            <p:stCondLst>
                              <p:cond delay="6750"/>
                            </p:stCondLst>
                            <p:childTnLst>
                              <p:par>
                                <p:cTn id="109" presetID="31" presetClass="entr" presetSubtype="0" fill="hold" nodeType="afterEffect">
                                  <p:stCondLst>
                                    <p:cond delay="0"/>
                                  </p:stCondLst>
                                  <p:childTnLst>
                                    <p:set>
                                      <p:cBhvr>
                                        <p:cTn id="110" dur="1" fill="hold">
                                          <p:stCondLst>
                                            <p:cond delay="0"/>
                                          </p:stCondLst>
                                        </p:cTn>
                                        <p:tgtEl>
                                          <p:spTgt spid="45"/>
                                        </p:tgtEl>
                                        <p:attrNameLst>
                                          <p:attrName>style.visibility</p:attrName>
                                        </p:attrNameLst>
                                      </p:cBhvr>
                                      <p:to>
                                        <p:strVal val="visible"/>
                                      </p:to>
                                    </p:set>
                                    <p:anim calcmode="lin" valueType="num">
                                      <p:cBhvr>
                                        <p:cTn id="111" dur="500" fill="hold"/>
                                        <p:tgtEl>
                                          <p:spTgt spid="45"/>
                                        </p:tgtEl>
                                        <p:attrNameLst>
                                          <p:attrName>ppt_w</p:attrName>
                                        </p:attrNameLst>
                                      </p:cBhvr>
                                      <p:tavLst>
                                        <p:tav tm="0">
                                          <p:val>
                                            <p:fltVal val="0"/>
                                          </p:val>
                                        </p:tav>
                                        <p:tav tm="100000">
                                          <p:val>
                                            <p:strVal val="#ppt_w"/>
                                          </p:val>
                                        </p:tav>
                                      </p:tavLst>
                                    </p:anim>
                                    <p:anim calcmode="lin" valueType="num">
                                      <p:cBhvr>
                                        <p:cTn id="112" dur="500" fill="hold"/>
                                        <p:tgtEl>
                                          <p:spTgt spid="45"/>
                                        </p:tgtEl>
                                        <p:attrNameLst>
                                          <p:attrName>ppt_h</p:attrName>
                                        </p:attrNameLst>
                                      </p:cBhvr>
                                      <p:tavLst>
                                        <p:tav tm="0">
                                          <p:val>
                                            <p:fltVal val="0"/>
                                          </p:val>
                                        </p:tav>
                                        <p:tav tm="100000">
                                          <p:val>
                                            <p:strVal val="#ppt_h"/>
                                          </p:val>
                                        </p:tav>
                                      </p:tavLst>
                                    </p:anim>
                                    <p:anim calcmode="lin" valueType="num">
                                      <p:cBhvr>
                                        <p:cTn id="113" dur="500" fill="hold"/>
                                        <p:tgtEl>
                                          <p:spTgt spid="45"/>
                                        </p:tgtEl>
                                        <p:attrNameLst>
                                          <p:attrName>style.rotation</p:attrName>
                                        </p:attrNameLst>
                                      </p:cBhvr>
                                      <p:tavLst>
                                        <p:tav tm="0">
                                          <p:val>
                                            <p:fltVal val="90"/>
                                          </p:val>
                                        </p:tav>
                                        <p:tav tm="100000">
                                          <p:val>
                                            <p:fltVal val="0"/>
                                          </p:val>
                                        </p:tav>
                                      </p:tavLst>
                                    </p:anim>
                                    <p:animEffect transition="in" filter="fade">
                                      <p:cBhvr>
                                        <p:cTn id="114" dur="500"/>
                                        <p:tgtEl>
                                          <p:spTgt spid="4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500" fill="hold"/>
                                        <p:tgtEl>
                                          <p:spTgt spid="52"/>
                                        </p:tgtEl>
                                        <p:attrNameLst>
                                          <p:attrName>ppt_w</p:attrName>
                                        </p:attrNameLst>
                                      </p:cBhvr>
                                      <p:tavLst>
                                        <p:tav tm="0">
                                          <p:val>
                                            <p:fltVal val="0"/>
                                          </p:val>
                                        </p:tav>
                                        <p:tav tm="100000">
                                          <p:val>
                                            <p:strVal val="#ppt_w"/>
                                          </p:val>
                                        </p:tav>
                                      </p:tavLst>
                                    </p:anim>
                                    <p:anim calcmode="lin" valueType="num">
                                      <p:cBhvr>
                                        <p:cTn id="118" dur="500" fill="hold"/>
                                        <p:tgtEl>
                                          <p:spTgt spid="52"/>
                                        </p:tgtEl>
                                        <p:attrNameLst>
                                          <p:attrName>ppt_h</p:attrName>
                                        </p:attrNameLst>
                                      </p:cBhvr>
                                      <p:tavLst>
                                        <p:tav tm="0">
                                          <p:val>
                                            <p:fltVal val="0"/>
                                          </p:val>
                                        </p:tav>
                                        <p:tav tm="100000">
                                          <p:val>
                                            <p:strVal val="#ppt_h"/>
                                          </p:val>
                                        </p:tav>
                                      </p:tavLst>
                                    </p:anim>
                                    <p:anim calcmode="lin" valueType="num">
                                      <p:cBhvr>
                                        <p:cTn id="119" dur="500" fill="hold"/>
                                        <p:tgtEl>
                                          <p:spTgt spid="52"/>
                                        </p:tgtEl>
                                        <p:attrNameLst>
                                          <p:attrName>style.rotation</p:attrName>
                                        </p:attrNameLst>
                                      </p:cBhvr>
                                      <p:tavLst>
                                        <p:tav tm="0">
                                          <p:val>
                                            <p:fltVal val="90"/>
                                          </p:val>
                                        </p:tav>
                                        <p:tav tm="100000">
                                          <p:val>
                                            <p:fltVal val="0"/>
                                          </p:val>
                                        </p:tav>
                                      </p:tavLst>
                                    </p:anim>
                                    <p:animEffect transition="in" filter="fade">
                                      <p:cBhvr>
                                        <p:cTn id="120" dur="500"/>
                                        <p:tgtEl>
                                          <p:spTgt spid="52"/>
                                        </p:tgtEl>
                                      </p:cBhvr>
                                    </p:animEffect>
                                  </p:childTnLst>
                                </p:cTn>
                              </p:par>
                            </p:childTnLst>
                          </p:cTn>
                        </p:par>
                        <p:par>
                          <p:cTn id="121" fill="hold">
                            <p:stCondLst>
                              <p:cond delay="7250"/>
                            </p:stCondLst>
                            <p:childTnLst>
                              <p:par>
                                <p:cTn id="122" presetID="22" presetClass="entr" presetSubtype="8" fill="hold" grpId="0" nodeType="afterEffect">
                                  <p:stCondLst>
                                    <p:cond delay="0"/>
                                  </p:stCondLst>
                                  <p:childTnLst>
                                    <p:set>
                                      <p:cBhvr>
                                        <p:cTn id="123" dur="1" fill="hold">
                                          <p:stCondLst>
                                            <p:cond delay="0"/>
                                          </p:stCondLst>
                                        </p:cTn>
                                        <p:tgtEl>
                                          <p:spTgt spid="46">
                                            <p:txEl>
                                              <p:pRg st="0" end="0"/>
                                            </p:txEl>
                                          </p:spTgt>
                                        </p:tgtEl>
                                        <p:attrNameLst>
                                          <p:attrName>style.visibility</p:attrName>
                                        </p:attrNameLst>
                                      </p:cBhvr>
                                      <p:to>
                                        <p:strVal val="visible"/>
                                      </p:to>
                                    </p:set>
                                    <p:animEffect transition="in" filter="wipe(left)">
                                      <p:cBhvr>
                                        <p:cTn id="124" dur="500"/>
                                        <p:tgtEl>
                                          <p:spTgt spid="46">
                                            <p:txEl>
                                              <p:pRg st="0" end="0"/>
                                            </p:txEl>
                                          </p:spTgt>
                                        </p:tgtEl>
                                      </p:cBhvr>
                                    </p:animEffect>
                                  </p:childTnLst>
                                </p:cTn>
                              </p:par>
                              <p:par>
                                <p:cTn id="125" presetID="22" presetClass="entr" presetSubtype="8" fill="hold" grpId="0" nodeType="withEffect">
                                  <p:stCondLst>
                                    <p:cond delay="250"/>
                                  </p:stCondLst>
                                  <p:childTnLst>
                                    <p:set>
                                      <p:cBhvr>
                                        <p:cTn id="126" dur="1" fill="hold">
                                          <p:stCondLst>
                                            <p:cond delay="0"/>
                                          </p:stCondLst>
                                        </p:cTn>
                                        <p:tgtEl>
                                          <p:spTgt spid="48">
                                            <p:txEl>
                                              <p:pRg st="0" end="0"/>
                                            </p:txEl>
                                          </p:spTgt>
                                        </p:tgtEl>
                                        <p:attrNameLst>
                                          <p:attrName>style.visibility</p:attrName>
                                        </p:attrNameLst>
                                      </p:cBhvr>
                                      <p:to>
                                        <p:strVal val="visible"/>
                                      </p:to>
                                    </p:set>
                                    <p:animEffect transition="in" filter="wipe(left)">
                                      <p:cBhvr>
                                        <p:cTn id="127"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14" grpId="0" build="p">
        <p:tmplLst>
          <p:tmpl lvl="1">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8" grpId="0" build="p">
        <p:tmplLst>
          <p:tmpl lvl="1">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40" grpId="0" build="p">
        <p:tmplLst>
          <p:tmpl lvl="1">
            <p:tnLst>
              <p:par>
                <p:cTn presetID="22" presetClass="entr" presetSubtype="8"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2" presetClass="entr" presetSubtype="8"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8" grpId="0" build="p">
        <p:tmplLst>
          <p:tmpl lvl="1">
            <p:tnLst>
              <p:par>
                <p:cTn presetID="22" presetClass="entr" presetSubtype="8"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30" grpId="0"/>
      <p:bldP spid="31" grpId="0"/>
      <p:bldP spid="32" grpId="0"/>
      <p:bldP spid="49" grpId="0"/>
      <p:bldP spid="51" grpId="0"/>
      <p:bldP spid="52"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umeric List 2">
    <p:spTree>
      <p:nvGrpSpPr>
        <p:cNvPr id="1" name=""/>
        <p:cNvGrpSpPr/>
        <p:nvPr/>
      </p:nvGrpSpPr>
      <p:grpSpPr>
        <a:xfrm>
          <a:off x="0" y="0"/>
          <a:ext cx="0" cy="0"/>
          <a:chOff x="0" y="0"/>
          <a:chExt cx="0" cy="0"/>
        </a:xfrm>
      </p:grpSpPr>
      <p:sp>
        <p:nvSpPr>
          <p:cNvPr id="50" name="正方形/長方形 49"/>
          <p:cNvSpPr/>
          <p:nvPr userDrawn="1"/>
        </p:nvSpPr>
        <p:spPr>
          <a:xfrm>
            <a:off x="885261" y="3550288"/>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3000327" y="2743038"/>
            <a:ext cx="1169674" cy="1169674"/>
          </a:xfrm>
          <a:prstGeom prst="rect">
            <a:avLst/>
          </a:prstGeom>
        </p:spPr>
      </p:pic>
      <p:sp>
        <p:nvSpPr>
          <p:cNvPr id="6" name="テキスト プレースホルダー 5"/>
          <p:cNvSpPr>
            <a:spLocks noGrp="1"/>
          </p:cNvSpPr>
          <p:nvPr>
            <p:ph type="body" sz="quarter" idx="14" hasCustomPrompt="1"/>
          </p:nvPr>
        </p:nvSpPr>
        <p:spPr>
          <a:xfrm>
            <a:off x="1132140" y="3928489"/>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0" name="テキスト ボックス 9"/>
          <p:cNvSpPr txBox="1"/>
          <p:nvPr userDrawn="1"/>
        </p:nvSpPr>
        <p:spPr>
          <a:xfrm>
            <a:off x="3426307" y="2950164"/>
            <a:ext cx="317715"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14" name="テキスト プレースホルダー 5"/>
          <p:cNvSpPr>
            <a:spLocks noGrp="1"/>
          </p:cNvSpPr>
          <p:nvPr>
            <p:ph type="body" sz="quarter" idx="15" hasCustomPrompt="1"/>
          </p:nvPr>
        </p:nvSpPr>
        <p:spPr>
          <a:xfrm>
            <a:off x="1132140" y="4531704"/>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0" name="正方形/長方形 29"/>
          <p:cNvSpPr/>
          <p:nvPr userDrawn="1"/>
        </p:nvSpPr>
        <p:spPr>
          <a:xfrm>
            <a:off x="6454932" y="3553907"/>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8569998" y="2746657"/>
            <a:ext cx="1169674" cy="1169674"/>
          </a:xfrm>
          <a:prstGeom prst="rect">
            <a:avLst/>
          </a:prstGeom>
        </p:spPr>
      </p:pic>
      <p:sp>
        <p:nvSpPr>
          <p:cNvPr id="32" name="テキスト プレースホルダー 5"/>
          <p:cNvSpPr>
            <a:spLocks noGrp="1"/>
          </p:cNvSpPr>
          <p:nvPr>
            <p:ph type="body" sz="quarter" idx="16" hasCustomPrompt="1"/>
          </p:nvPr>
        </p:nvSpPr>
        <p:spPr>
          <a:xfrm>
            <a:off x="6701811" y="3932108"/>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9" name="テキスト ボックス 48"/>
          <p:cNvSpPr txBox="1"/>
          <p:nvPr userDrawn="1"/>
        </p:nvSpPr>
        <p:spPr>
          <a:xfrm>
            <a:off x="8929453" y="2953783"/>
            <a:ext cx="450765"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51" name="テキスト プレースホルダー 5"/>
          <p:cNvSpPr>
            <a:spLocks noGrp="1"/>
          </p:cNvSpPr>
          <p:nvPr>
            <p:ph type="body" sz="quarter" idx="17" hasCustomPrompt="1"/>
          </p:nvPr>
        </p:nvSpPr>
        <p:spPr>
          <a:xfrm>
            <a:off x="6701811" y="4535323"/>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52" name="正方形/長方形 51"/>
          <p:cNvSpPr/>
          <p:nvPr userDrawn="1"/>
        </p:nvSpPr>
        <p:spPr>
          <a:xfrm>
            <a:off x="12024319" y="3550287"/>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3" name="図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4139385" y="2743037"/>
            <a:ext cx="1169674" cy="1169674"/>
          </a:xfrm>
          <a:prstGeom prst="rect">
            <a:avLst/>
          </a:prstGeom>
        </p:spPr>
      </p:pic>
      <p:sp>
        <p:nvSpPr>
          <p:cNvPr id="54" name="テキスト プレースホルダー 5"/>
          <p:cNvSpPr>
            <a:spLocks noGrp="1"/>
          </p:cNvSpPr>
          <p:nvPr>
            <p:ph type="body" sz="quarter" idx="18" hasCustomPrompt="1"/>
          </p:nvPr>
        </p:nvSpPr>
        <p:spPr>
          <a:xfrm>
            <a:off x="12271198" y="3928488"/>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55" name="テキスト ボックス 54"/>
          <p:cNvSpPr txBox="1"/>
          <p:nvPr userDrawn="1"/>
        </p:nvSpPr>
        <p:spPr>
          <a:xfrm>
            <a:off x="14432316" y="2950163"/>
            <a:ext cx="583814"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III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56" name="テキスト プレースホルダー 5"/>
          <p:cNvSpPr>
            <a:spLocks noGrp="1"/>
          </p:cNvSpPr>
          <p:nvPr>
            <p:ph type="body" sz="quarter" idx="19" hasCustomPrompt="1"/>
          </p:nvPr>
        </p:nvSpPr>
        <p:spPr>
          <a:xfrm>
            <a:off x="12271198" y="4531703"/>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57" name="正方形/長方形 56"/>
          <p:cNvSpPr/>
          <p:nvPr userDrawn="1"/>
        </p:nvSpPr>
        <p:spPr>
          <a:xfrm>
            <a:off x="862286" y="6580041"/>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8" name="図 5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2977352" y="5772791"/>
            <a:ext cx="1169674" cy="1169674"/>
          </a:xfrm>
          <a:prstGeom prst="rect">
            <a:avLst/>
          </a:prstGeom>
        </p:spPr>
      </p:pic>
      <p:sp>
        <p:nvSpPr>
          <p:cNvPr id="59" name="テキスト プレースホルダー 5"/>
          <p:cNvSpPr>
            <a:spLocks noGrp="1"/>
          </p:cNvSpPr>
          <p:nvPr>
            <p:ph type="body" sz="quarter" idx="20" hasCustomPrompt="1"/>
          </p:nvPr>
        </p:nvSpPr>
        <p:spPr>
          <a:xfrm>
            <a:off x="1109165" y="6958242"/>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60" name="テキスト ボックス 59"/>
          <p:cNvSpPr txBox="1"/>
          <p:nvPr userDrawn="1"/>
        </p:nvSpPr>
        <p:spPr>
          <a:xfrm>
            <a:off x="3253451" y="5979917"/>
            <a:ext cx="617478"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IV</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1" name="テキスト プレースホルダー 5"/>
          <p:cNvSpPr>
            <a:spLocks noGrp="1"/>
          </p:cNvSpPr>
          <p:nvPr>
            <p:ph type="body" sz="quarter" idx="21" hasCustomPrompt="1"/>
          </p:nvPr>
        </p:nvSpPr>
        <p:spPr>
          <a:xfrm>
            <a:off x="1109165" y="7561457"/>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62" name="正方形/長方形 61"/>
          <p:cNvSpPr/>
          <p:nvPr userDrawn="1"/>
        </p:nvSpPr>
        <p:spPr>
          <a:xfrm>
            <a:off x="6431957" y="6583660"/>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図 6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8547023" y="5776410"/>
            <a:ext cx="1169674" cy="1169674"/>
          </a:xfrm>
          <a:prstGeom prst="rect">
            <a:avLst/>
          </a:prstGeom>
        </p:spPr>
      </p:pic>
      <p:sp>
        <p:nvSpPr>
          <p:cNvPr id="64" name="テキスト プレースホルダー 5"/>
          <p:cNvSpPr>
            <a:spLocks noGrp="1"/>
          </p:cNvSpPr>
          <p:nvPr>
            <p:ph type="body" sz="quarter" idx="22" hasCustomPrompt="1"/>
          </p:nvPr>
        </p:nvSpPr>
        <p:spPr>
          <a:xfrm>
            <a:off x="6678836" y="6961861"/>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65" name="テキスト ボックス 64"/>
          <p:cNvSpPr txBox="1"/>
          <p:nvPr userDrawn="1"/>
        </p:nvSpPr>
        <p:spPr>
          <a:xfrm>
            <a:off x="8889647" y="5983536"/>
            <a:ext cx="484428"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V</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6" name="テキスト プレースホルダー 5"/>
          <p:cNvSpPr>
            <a:spLocks noGrp="1"/>
          </p:cNvSpPr>
          <p:nvPr>
            <p:ph type="body" sz="quarter" idx="23" hasCustomPrompt="1"/>
          </p:nvPr>
        </p:nvSpPr>
        <p:spPr>
          <a:xfrm>
            <a:off x="6678836" y="7565076"/>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67" name="正方形/長方形 66"/>
          <p:cNvSpPr/>
          <p:nvPr userDrawn="1"/>
        </p:nvSpPr>
        <p:spPr>
          <a:xfrm>
            <a:off x="12001344" y="6580040"/>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8" name="図 6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4116410" y="5772790"/>
            <a:ext cx="1169674" cy="1169674"/>
          </a:xfrm>
          <a:prstGeom prst="rect">
            <a:avLst/>
          </a:prstGeom>
        </p:spPr>
      </p:pic>
      <p:sp>
        <p:nvSpPr>
          <p:cNvPr id="69" name="テキスト プレースホルダー 5"/>
          <p:cNvSpPr>
            <a:spLocks noGrp="1"/>
          </p:cNvSpPr>
          <p:nvPr>
            <p:ph type="body" sz="quarter" idx="24" hasCustomPrompt="1"/>
          </p:nvPr>
        </p:nvSpPr>
        <p:spPr>
          <a:xfrm>
            <a:off x="12248223" y="6958241"/>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70" name="テキスト ボックス 69"/>
          <p:cNvSpPr txBox="1"/>
          <p:nvPr userDrawn="1"/>
        </p:nvSpPr>
        <p:spPr>
          <a:xfrm>
            <a:off x="14392509" y="5979916"/>
            <a:ext cx="617477"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VI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71" name="テキスト プレースホルダー 5"/>
          <p:cNvSpPr>
            <a:spLocks noGrp="1"/>
          </p:cNvSpPr>
          <p:nvPr>
            <p:ph type="body" sz="quarter" idx="25" hasCustomPrompt="1"/>
          </p:nvPr>
        </p:nvSpPr>
        <p:spPr>
          <a:xfrm>
            <a:off x="12248223" y="7561456"/>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Tree>
    <p:extLst>
      <p:ext uri="{BB962C8B-B14F-4D97-AF65-F5344CB8AC3E}">
        <p14:creationId xmlns:p14="http://schemas.microsoft.com/office/powerpoint/2010/main" val="269752961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style.rotation</p:attrName>
                                        </p:attrNameLst>
                                      </p:cBhvr>
                                      <p:tavLst>
                                        <p:tav tm="0">
                                          <p:val>
                                            <p:fltVal val="90"/>
                                          </p:val>
                                        </p:tav>
                                        <p:tav tm="100000">
                                          <p:val>
                                            <p:fltVal val="0"/>
                                          </p:val>
                                        </p:tav>
                                      </p:tavLst>
                                    </p:anim>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par>
                          <p:cTn id="28" fill="hold">
                            <p:stCondLst>
                              <p:cond delay="1500"/>
                            </p:stCondLst>
                            <p:childTnLst>
                              <p:par>
                                <p:cTn id="29" presetID="16" presetClass="entr" presetSubtype="37"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outVertical)">
                                      <p:cBhvr>
                                        <p:cTn id="31" dur="500"/>
                                        <p:tgtEl>
                                          <p:spTgt spid="30"/>
                                        </p:tgtEl>
                                      </p:cBhvr>
                                    </p:animEffect>
                                  </p:childTnLst>
                                </p:cTn>
                              </p:par>
                            </p:childTnLst>
                          </p:cTn>
                        </p:par>
                        <p:par>
                          <p:cTn id="32" fill="hold">
                            <p:stCondLst>
                              <p:cond delay="2000"/>
                            </p:stCondLst>
                            <p:childTnLst>
                              <p:par>
                                <p:cTn id="33" presetID="31"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 calcmode="lin" valueType="num">
                                      <p:cBhvr>
                                        <p:cTn id="37" dur="500" fill="hold"/>
                                        <p:tgtEl>
                                          <p:spTgt spid="31"/>
                                        </p:tgtEl>
                                        <p:attrNameLst>
                                          <p:attrName>style.rotation</p:attrName>
                                        </p:attrNameLst>
                                      </p:cBhvr>
                                      <p:tavLst>
                                        <p:tav tm="0">
                                          <p:val>
                                            <p:fltVal val="90"/>
                                          </p:val>
                                        </p:tav>
                                        <p:tav tm="100000">
                                          <p:val>
                                            <p:fltVal val="0"/>
                                          </p:val>
                                        </p:tav>
                                      </p:tavLst>
                                    </p:anim>
                                    <p:animEffect transition="in" filter="fade">
                                      <p:cBhvr>
                                        <p:cTn id="38" dur="500"/>
                                        <p:tgtEl>
                                          <p:spTgt spid="3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 calcmode="lin" valueType="num">
                                      <p:cBhvr>
                                        <p:cTn id="43" dur="500" fill="hold"/>
                                        <p:tgtEl>
                                          <p:spTgt spid="49"/>
                                        </p:tgtEl>
                                        <p:attrNameLst>
                                          <p:attrName>style.rotation</p:attrName>
                                        </p:attrNameLst>
                                      </p:cBhvr>
                                      <p:tavLst>
                                        <p:tav tm="0">
                                          <p:val>
                                            <p:fltVal val="90"/>
                                          </p:val>
                                        </p:tav>
                                        <p:tav tm="100000">
                                          <p:val>
                                            <p:fltVal val="0"/>
                                          </p:val>
                                        </p:tav>
                                      </p:tavLst>
                                    </p:anim>
                                    <p:animEffect transition="in" filter="fade">
                                      <p:cBhvr>
                                        <p:cTn id="44" dur="500"/>
                                        <p:tgtEl>
                                          <p:spTgt spid="4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32">
                                            <p:txEl>
                                              <p:pRg st="0" end="0"/>
                                            </p:txEl>
                                          </p:spTgt>
                                        </p:tgtEl>
                                        <p:attrNameLst>
                                          <p:attrName>style.visibility</p:attrName>
                                        </p:attrNameLst>
                                      </p:cBhvr>
                                      <p:to>
                                        <p:strVal val="visible"/>
                                      </p:to>
                                    </p:set>
                                    <p:animEffect transition="in" filter="fade">
                                      <p:cBhvr>
                                        <p:cTn id="48" dur="500"/>
                                        <p:tgtEl>
                                          <p:spTgt spid="32">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1">
                                            <p:txEl>
                                              <p:pRg st="0" end="0"/>
                                            </p:txEl>
                                          </p:spTgt>
                                        </p:tgtEl>
                                        <p:attrNameLst>
                                          <p:attrName>style.visibility</p:attrName>
                                        </p:attrNameLst>
                                      </p:cBhvr>
                                      <p:to>
                                        <p:strVal val="visible"/>
                                      </p:to>
                                    </p:set>
                                    <p:animEffect transition="in" filter="fade">
                                      <p:cBhvr>
                                        <p:cTn id="51" dur="500"/>
                                        <p:tgtEl>
                                          <p:spTgt spid="51">
                                            <p:txEl>
                                              <p:pRg st="0" end="0"/>
                                            </p:txEl>
                                          </p:spTgt>
                                        </p:tgtEl>
                                      </p:cBhvr>
                                    </p:animEffect>
                                  </p:childTnLst>
                                </p:cTn>
                              </p:par>
                            </p:childTnLst>
                          </p:cTn>
                        </p:par>
                        <p:par>
                          <p:cTn id="52" fill="hold">
                            <p:stCondLst>
                              <p:cond delay="3000"/>
                            </p:stCondLst>
                            <p:childTnLst>
                              <p:par>
                                <p:cTn id="53" presetID="16" presetClass="entr" presetSubtype="37"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barn(outVertical)">
                                      <p:cBhvr>
                                        <p:cTn id="55" dur="500"/>
                                        <p:tgtEl>
                                          <p:spTgt spid="52"/>
                                        </p:tgtEl>
                                      </p:cBhvr>
                                    </p:animEffect>
                                  </p:childTnLst>
                                </p:cTn>
                              </p:par>
                            </p:childTnLst>
                          </p:cTn>
                        </p:par>
                        <p:par>
                          <p:cTn id="56" fill="hold">
                            <p:stCondLst>
                              <p:cond delay="3500"/>
                            </p:stCondLst>
                            <p:childTnLst>
                              <p:par>
                                <p:cTn id="57" presetID="31"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p:cTn id="59" dur="500" fill="hold"/>
                                        <p:tgtEl>
                                          <p:spTgt spid="53"/>
                                        </p:tgtEl>
                                        <p:attrNameLst>
                                          <p:attrName>ppt_w</p:attrName>
                                        </p:attrNameLst>
                                      </p:cBhvr>
                                      <p:tavLst>
                                        <p:tav tm="0">
                                          <p:val>
                                            <p:fltVal val="0"/>
                                          </p:val>
                                        </p:tav>
                                        <p:tav tm="100000">
                                          <p:val>
                                            <p:strVal val="#ppt_w"/>
                                          </p:val>
                                        </p:tav>
                                      </p:tavLst>
                                    </p:anim>
                                    <p:anim calcmode="lin" valueType="num">
                                      <p:cBhvr>
                                        <p:cTn id="60" dur="500" fill="hold"/>
                                        <p:tgtEl>
                                          <p:spTgt spid="53"/>
                                        </p:tgtEl>
                                        <p:attrNameLst>
                                          <p:attrName>ppt_h</p:attrName>
                                        </p:attrNameLst>
                                      </p:cBhvr>
                                      <p:tavLst>
                                        <p:tav tm="0">
                                          <p:val>
                                            <p:fltVal val="0"/>
                                          </p:val>
                                        </p:tav>
                                        <p:tav tm="100000">
                                          <p:val>
                                            <p:strVal val="#ppt_h"/>
                                          </p:val>
                                        </p:tav>
                                      </p:tavLst>
                                    </p:anim>
                                    <p:anim calcmode="lin" valueType="num">
                                      <p:cBhvr>
                                        <p:cTn id="61" dur="500" fill="hold"/>
                                        <p:tgtEl>
                                          <p:spTgt spid="53"/>
                                        </p:tgtEl>
                                        <p:attrNameLst>
                                          <p:attrName>style.rotation</p:attrName>
                                        </p:attrNameLst>
                                      </p:cBhvr>
                                      <p:tavLst>
                                        <p:tav tm="0">
                                          <p:val>
                                            <p:fltVal val="90"/>
                                          </p:val>
                                        </p:tav>
                                        <p:tav tm="100000">
                                          <p:val>
                                            <p:fltVal val="0"/>
                                          </p:val>
                                        </p:tav>
                                      </p:tavLst>
                                    </p:anim>
                                    <p:animEffect transition="in" filter="fade">
                                      <p:cBhvr>
                                        <p:cTn id="62" dur="500"/>
                                        <p:tgtEl>
                                          <p:spTgt spid="53"/>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 calcmode="lin" valueType="num">
                                      <p:cBhvr>
                                        <p:cTn id="65" dur="500" fill="hold"/>
                                        <p:tgtEl>
                                          <p:spTgt spid="55"/>
                                        </p:tgtEl>
                                        <p:attrNameLst>
                                          <p:attrName>ppt_w</p:attrName>
                                        </p:attrNameLst>
                                      </p:cBhvr>
                                      <p:tavLst>
                                        <p:tav tm="0">
                                          <p:val>
                                            <p:fltVal val="0"/>
                                          </p:val>
                                        </p:tav>
                                        <p:tav tm="100000">
                                          <p:val>
                                            <p:strVal val="#ppt_w"/>
                                          </p:val>
                                        </p:tav>
                                      </p:tavLst>
                                    </p:anim>
                                    <p:anim calcmode="lin" valueType="num">
                                      <p:cBhvr>
                                        <p:cTn id="66" dur="500" fill="hold"/>
                                        <p:tgtEl>
                                          <p:spTgt spid="55"/>
                                        </p:tgtEl>
                                        <p:attrNameLst>
                                          <p:attrName>ppt_h</p:attrName>
                                        </p:attrNameLst>
                                      </p:cBhvr>
                                      <p:tavLst>
                                        <p:tav tm="0">
                                          <p:val>
                                            <p:fltVal val="0"/>
                                          </p:val>
                                        </p:tav>
                                        <p:tav tm="100000">
                                          <p:val>
                                            <p:strVal val="#ppt_h"/>
                                          </p:val>
                                        </p:tav>
                                      </p:tavLst>
                                    </p:anim>
                                    <p:anim calcmode="lin" valueType="num">
                                      <p:cBhvr>
                                        <p:cTn id="67" dur="500" fill="hold"/>
                                        <p:tgtEl>
                                          <p:spTgt spid="55"/>
                                        </p:tgtEl>
                                        <p:attrNameLst>
                                          <p:attrName>style.rotation</p:attrName>
                                        </p:attrNameLst>
                                      </p:cBhvr>
                                      <p:tavLst>
                                        <p:tav tm="0">
                                          <p:val>
                                            <p:fltVal val="90"/>
                                          </p:val>
                                        </p:tav>
                                        <p:tav tm="100000">
                                          <p:val>
                                            <p:fltVal val="0"/>
                                          </p:val>
                                        </p:tav>
                                      </p:tavLst>
                                    </p:anim>
                                    <p:animEffect transition="in" filter="fade">
                                      <p:cBhvr>
                                        <p:cTn id="68" dur="500"/>
                                        <p:tgtEl>
                                          <p:spTgt spid="55"/>
                                        </p:tgtEl>
                                      </p:cBhvr>
                                    </p:animEffect>
                                  </p:childTnLst>
                                </p:cTn>
                              </p:par>
                            </p:childTnLst>
                          </p:cTn>
                        </p:par>
                        <p:par>
                          <p:cTn id="69" fill="hold">
                            <p:stCondLst>
                              <p:cond delay="4000"/>
                            </p:stCondLst>
                            <p:childTnLst>
                              <p:par>
                                <p:cTn id="70" presetID="10" presetClass="entr" presetSubtype="0" fill="hold" grpId="0" nodeType="afterEffect">
                                  <p:stCondLst>
                                    <p:cond delay="0"/>
                                  </p:stCondLst>
                                  <p:childTnLst>
                                    <p:set>
                                      <p:cBhvr>
                                        <p:cTn id="71" dur="1" fill="hold">
                                          <p:stCondLst>
                                            <p:cond delay="0"/>
                                          </p:stCondLst>
                                        </p:cTn>
                                        <p:tgtEl>
                                          <p:spTgt spid="54">
                                            <p:txEl>
                                              <p:pRg st="0" end="0"/>
                                            </p:txEl>
                                          </p:spTgt>
                                        </p:tgtEl>
                                        <p:attrNameLst>
                                          <p:attrName>style.visibility</p:attrName>
                                        </p:attrNameLst>
                                      </p:cBhvr>
                                      <p:to>
                                        <p:strVal val="visible"/>
                                      </p:to>
                                    </p:set>
                                    <p:animEffect transition="in" filter="fade">
                                      <p:cBhvr>
                                        <p:cTn id="72" dur="500"/>
                                        <p:tgtEl>
                                          <p:spTgt spid="54">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fade">
                                      <p:cBhvr>
                                        <p:cTn id="75" dur="500"/>
                                        <p:tgtEl>
                                          <p:spTgt spid="56">
                                            <p:txEl>
                                              <p:pRg st="0" end="0"/>
                                            </p:txEl>
                                          </p:spTgt>
                                        </p:tgtEl>
                                      </p:cBhvr>
                                    </p:animEffect>
                                  </p:childTnLst>
                                </p:cTn>
                              </p:par>
                            </p:childTnLst>
                          </p:cTn>
                        </p:par>
                        <p:par>
                          <p:cTn id="76" fill="hold">
                            <p:stCondLst>
                              <p:cond delay="4500"/>
                            </p:stCondLst>
                            <p:childTnLst>
                              <p:par>
                                <p:cTn id="77" presetID="16" presetClass="entr" presetSubtype="37" fill="hold" grpId="0"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barn(outVertical)">
                                      <p:cBhvr>
                                        <p:cTn id="79" dur="500"/>
                                        <p:tgtEl>
                                          <p:spTgt spid="57"/>
                                        </p:tgtEl>
                                      </p:cBhvr>
                                    </p:animEffect>
                                  </p:childTnLst>
                                </p:cTn>
                              </p:par>
                            </p:childTnLst>
                          </p:cTn>
                        </p:par>
                        <p:par>
                          <p:cTn id="80" fill="hold">
                            <p:stCondLst>
                              <p:cond delay="5000"/>
                            </p:stCondLst>
                            <p:childTnLst>
                              <p:par>
                                <p:cTn id="81" presetID="31" presetClass="entr" presetSubtype="0" fill="hold" nodeType="afterEffect">
                                  <p:stCondLst>
                                    <p:cond delay="0"/>
                                  </p:stCondLst>
                                  <p:childTnLst>
                                    <p:set>
                                      <p:cBhvr>
                                        <p:cTn id="82" dur="1" fill="hold">
                                          <p:stCondLst>
                                            <p:cond delay="0"/>
                                          </p:stCondLst>
                                        </p:cTn>
                                        <p:tgtEl>
                                          <p:spTgt spid="58"/>
                                        </p:tgtEl>
                                        <p:attrNameLst>
                                          <p:attrName>style.visibility</p:attrName>
                                        </p:attrNameLst>
                                      </p:cBhvr>
                                      <p:to>
                                        <p:strVal val="visible"/>
                                      </p:to>
                                    </p:set>
                                    <p:anim calcmode="lin" valueType="num">
                                      <p:cBhvr>
                                        <p:cTn id="83" dur="500" fill="hold"/>
                                        <p:tgtEl>
                                          <p:spTgt spid="58"/>
                                        </p:tgtEl>
                                        <p:attrNameLst>
                                          <p:attrName>ppt_w</p:attrName>
                                        </p:attrNameLst>
                                      </p:cBhvr>
                                      <p:tavLst>
                                        <p:tav tm="0">
                                          <p:val>
                                            <p:fltVal val="0"/>
                                          </p:val>
                                        </p:tav>
                                        <p:tav tm="100000">
                                          <p:val>
                                            <p:strVal val="#ppt_w"/>
                                          </p:val>
                                        </p:tav>
                                      </p:tavLst>
                                    </p:anim>
                                    <p:anim calcmode="lin" valueType="num">
                                      <p:cBhvr>
                                        <p:cTn id="84" dur="500" fill="hold"/>
                                        <p:tgtEl>
                                          <p:spTgt spid="58"/>
                                        </p:tgtEl>
                                        <p:attrNameLst>
                                          <p:attrName>ppt_h</p:attrName>
                                        </p:attrNameLst>
                                      </p:cBhvr>
                                      <p:tavLst>
                                        <p:tav tm="0">
                                          <p:val>
                                            <p:fltVal val="0"/>
                                          </p:val>
                                        </p:tav>
                                        <p:tav tm="100000">
                                          <p:val>
                                            <p:strVal val="#ppt_h"/>
                                          </p:val>
                                        </p:tav>
                                      </p:tavLst>
                                    </p:anim>
                                    <p:anim calcmode="lin" valueType="num">
                                      <p:cBhvr>
                                        <p:cTn id="85" dur="500" fill="hold"/>
                                        <p:tgtEl>
                                          <p:spTgt spid="58"/>
                                        </p:tgtEl>
                                        <p:attrNameLst>
                                          <p:attrName>style.rotation</p:attrName>
                                        </p:attrNameLst>
                                      </p:cBhvr>
                                      <p:tavLst>
                                        <p:tav tm="0">
                                          <p:val>
                                            <p:fltVal val="90"/>
                                          </p:val>
                                        </p:tav>
                                        <p:tav tm="100000">
                                          <p:val>
                                            <p:fltVal val="0"/>
                                          </p:val>
                                        </p:tav>
                                      </p:tavLst>
                                    </p:anim>
                                    <p:animEffect transition="in" filter="fade">
                                      <p:cBhvr>
                                        <p:cTn id="86" dur="500"/>
                                        <p:tgtEl>
                                          <p:spTgt spid="58"/>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 calcmode="lin" valueType="num">
                                      <p:cBhvr>
                                        <p:cTn id="89" dur="500" fill="hold"/>
                                        <p:tgtEl>
                                          <p:spTgt spid="60"/>
                                        </p:tgtEl>
                                        <p:attrNameLst>
                                          <p:attrName>ppt_w</p:attrName>
                                        </p:attrNameLst>
                                      </p:cBhvr>
                                      <p:tavLst>
                                        <p:tav tm="0">
                                          <p:val>
                                            <p:fltVal val="0"/>
                                          </p:val>
                                        </p:tav>
                                        <p:tav tm="100000">
                                          <p:val>
                                            <p:strVal val="#ppt_w"/>
                                          </p:val>
                                        </p:tav>
                                      </p:tavLst>
                                    </p:anim>
                                    <p:anim calcmode="lin" valueType="num">
                                      <p:cBhvr>
                                        <p:cTn id="90" dur="500" fill="hold"/>
                                        <p:tgtEl>
                                          <p:spTgt spid="60"/>
                                        </p:tgtEl>
                                        <p:attrNameLst>
                                          <p:attrName>ppt_h</p:attrName>
                                        </p:attrNameLst>
                                      </p:cBhvr>
                                      <p:tavLst>
                                        <p:tav tm="0">
                                          <p:val>
                                            <p:fltVal val="0"/>
                                          </p:val>
                                        </p:tav>
                                        <p:tav tm="100000">
                                          <p:val>
                                            <p:strVal val="#ppt_h"/>
                                          </p:val>
                                        </p:tav>
                                      </p:tavLst>
                                    </p:anim>
                                    <p:anim calcmode="lin" valueType="num">
                                      <p:cBhvr>
                                        <p:cTn id="91" dur="500" fill="hold"/>
                                        <p:tgtEl>
                                          <p:spTgt spid="60"/>
                                        </p:tgtEl>
                                        <p:attrNameLst>
                                          <p:attrName>style.rotation</p:attrName>
                                        </p:attrNameLst>
                                      </p:cBhvr>
                                      <p:tavLst>
                                        <p:tav tm="0">
                                          <p:val>
                                            <p:fltVal val="90"/>
                                          </p:val>
                                        </p:tav>
                                        <p:tav tm="100000">
                                          <p:val>
                                            <p:fltVal val="0"/>
                                          </p:val>
                                        </p:tav>
                                      </p:tavLst>
                                    </p:anim>
                                    <p:animEffect transition="in" filter="fade">
                                      <p:cBhvr>
                                        <p:cTn id="92" dur="500"/>
                                        <p:tgtEl>
                                          <p:spTgt spid="60"/>
                                        </p:tgtEl>
                                      </p:cBhvr>
                                    </p:animEffect>
                                  </p:childTnLst>
                                </p:cTn>
                              </p:par>
                            </p:childTnLst>
                          </p:cTn>
                        </p:par>
                        <p:par>
                          <p:cTn id="93" fill="hold">
                            <p:stCondLst>
                              <p:cond delay="5500"/>
                            </p:stCondLst>
                            <p:childTnLst>
                              <p:par>
                                <p:cTn id="94" presetID="10" presetClass="entr" presetSubtype="0" fill="hold" grpId="0" nodeType="afterEffect">
                                  <p:stCondLst>
                                    <p:cond delay="0"/>
                                  </p:stCondLst>
                                  <p:childTnLst>
                                    <p:set>
                                      <p:cBhvr>
                                        <p:cTn id="95" dur="1" fill="hold">
                                          <p:stCondLst>
                                            <p:cond delay="0"/>
                                          </p:stCondLst>
                                        </p:cTn>
                                        <p:tgtEl>
                                          <p:spTgt spid="59">
                                            <p:txEl>
                                              <p:pRg st="0" end="0"/>
                                            </p:txEl>
                                          </p:spTgt>
                                        </p:tgtEl>
                                        <p:attrNameLst>
                                          <p:attrName>style.visibility</p:attrName>
                                        </p:attrNameLst>
                                      </p:cBhvr>
                                      <p:to>
                                        <p:strVal val="visible"/>
                                      </p:to>
                                    </p:set>
                                    <p:animEffect transition="in" filter="fade">
                                      <p:cBhvr>
                                        <p:cTn id="96" dur="500"/>
                                        <p:tgtEl>
                                          <p:spTgt spid="59">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xEl>
                                              <p:pRg st="0" end="0"/>
                                            </p:txEl>
                                          </p:spTgt>
                                        </p:tgtEl>
                                        <p:attrNameLst>
                                          <p:attrName>style.visibility</p:attrName>
                                        </p:attrNameLst>
                                      </p:cBhvr>
                                      <p:to>
                                        <p:strVal val="visible"/>
                                      </p:to>
                                    </p:set>
                                    <p:animEffect transition="in" filter="fade">
                                      <p:cBhvr>
                                        <p:cTn id="99" dur="500"/>
                                        <p:tgtEl>
                                          <p:spTgt spid="61">
                                            <p:txEl>
                                              <p:pRg st="0" end="0"/>
                                            </p:txEl>
                                          </p:spTgt>
                                        </p:tgtEl>
                                      </p:cBhvr>
                                    </p:animEffect>
                                  </p:childTnLst>
                                </p:cTn>
                              </p:par>
                            </p:childTnLst>
                          </p:cTn>
                        </p:par>
                        <p:par>
                          <p:cTn id="100" fill="hold">
                            <p:stCondLst>
                              <p:cond delay="6000"/>
                            </p:stCondLst>
                            <p:childTnLst>
                              <p:par>
                                <p:cTn id="101" presetID="16" presetClass="entr" presetSubtype="37" fill="hold" grpId="0" nodeType="after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barn(outVertical)">
                                      <p:cBhvr>
                                        <p:cTn id="103" dur="500"/>
                                        <p:tgtEl>
                                          <p:spTgt spid="62"/>
                                        </p:tgtEl>
                                      </p:cBhvr>
                                    </p:animEffect>
                                  </p:childTnLst>
                                </p:cTn>
                              </p:par>
                            </p:childTnLst>
                          </p:cTn>
                        </p:par>
                        <p:par>
                          <p:cTn id="104" fill="hold">
                            <p:stCondLst>
                              <p:cond delay="6500"/>
                            </p:stCondLst>
                            <p:childTnLst>
                              <p:par>
                                <p:cTn id="105" presetID="31" presetClass="entr" presetSubtype="0" fill="hold" nodeType="afterEffect">
                                  <p:stCondLst>
                                    <p:cond delay="0"/>
                                  </p:stCondLst>
                                  <p:childTnLst>
                                    <p:set>
                                      <p:cBhvr>
                                        <p:cTn id="106" dur="1" fill="hold">
                                          <p:stCondLst>
                                            <p:cond delay="0"/>
                                          </p:stCondLst>
                                        </p:cTn>
                                        <p:tgtEl>
                                          <p:spTgt spid="63"/>
                                        </p:tgtEl>
                                        <p:attrNameLst>
                                          <p:attrName>style.visibility</p:attrName>
                                        </p:attrNameLst>
                                      </p:cBhvr>
                                      <p:to>
                                        <p:strVal val="visible"/>
                                      </p:to>
                                    </p:set>
                                    <p:anim calcmode="lin" valueType="num">
                                      <p:cBhvr>
                                        <p:cTn id="107" dur="500" fill="hold"/>
                                        <p:tgtEl>
                                          <p:spTgt spid="63"/>
                                        </p:tgtEl>
                                        <p:attrNameLst>
                                          <p:attrName>ppt_w</p:attrName>
                                        </p:attrNameLst>
                                      </p:cBhvr>
                                      <p:tavLst>
                                        <p:tav tm="0">
                                          <p:val>
                                            <p:fltVal val="0"/>
                                          </p:val>
                                        </p:tav>
                                        <p:tav tm="100000">
                                          <p:val>
                                            <p:strVal val="#ppt_w"/>
                                          </p:val>
                                        </p:tav>
                                      </p:tavLst>
                                    </p:anim>
                                    <p:anim calcmode="lin" valueType="num">
                                      <p:cBhvr>
                                        <p:cTn id="108" dur="500" fill="hold"/>
                                        <p:tgtEl>
                                          <p:spTgt spid="63"/>
                                        </p:tgtEl>
                                        <p:attrNameLst>
                                          <p:attrName>ppt_h</p:attrName>
                                        </p:attrNameLst>
                                      </p:cBhvr>
                                      <p:tavLst>
                                        <p:tav tm="0">
                                          <p:val>
                                            <p:fltVal val="0"/>
                                          </p:val>
                                        </p:tav>
                                        <p:tav tm="100000">
                                          <p:val>
                                            <p:strVal val="#ppt_h"/>
                                          </p:val>
                                        </p:tav>
                                      </p:tavLst>
                                    </p:anim>
                                    <p:anim calcmode="lin" valueType="num">
                                      <p:cBhvr>
                                        <p:cTn id="109" dur="500" fill="hold"/>
                                        <p:tgtEl>
                                          <p:spTgt spid="63"/>
                                        </p:tgtEl>
                                        <p:attrNameLst>
                                          <p:attrName>style.rotation</p:attrName>
                                        </p:attrNameLst>
                                      </p:cBhvr>
                                      <p:tavLst>
                                        <p:tav tm="0">
                                          <p:val>
                                            <p:fltVal val="90"/>
                                          </p:val>
                                        </p:tav>
                                        <p:tav tm="100000">
                                          <p:val>
                                            <p:fltVal val="0"/>
                                          </p:val>
                                        </p:tav>
                                      </p:tavLst>
                                    </p:anim>
                                    <p:animEffect transition="in" filter="fade">
                                      <p:cBhvr>
                                        <p:cTn id="110" dur="500"/>
                                        <p:tgtEl>
                                          <p:spTgt spid="63"/>
                                        </p:tgtEl>
                                      </p:cBhvr>
                                    </p:animEffect>
                                  </p:childTnLst>
                                </p:cTn>
                              </p:par>
                              <p:par>
                                <p:cTn id="111" presetID="31" presetClass="entr" presetSubtype="0" fill="hold" grpId="0" nodeType="withEffect">
                                  <p:stCondLst>
                                    <p:cond delay="0"/>
                                  </p:stCondLst>
                                  <p:childTnLst>
                                    <p:set>
                                      <p:cBhvr>
                                        <p:cTn id="112" dur="1" fill="hold">
                                          <p:stCondLst>
                                            <p:cond delay="0"/>
                                          </p:stCondLst>
                                        </p:cTn>
                                        <p:tgtEl>
                                          <p:spTgt spid="65"/>
                                        </p:tgtEl>
                                        <p:attrNameLst>
                                          <p:attrName>style.visibility</p:attrName>
                                        </p:attrNameLst>
                                      </p:cBhvr>
                                      <p:to>
                                        <p:strVal val="visible"/>
                                      </p:to>
                                    </p:set>
                                    <p:anim calcmode="lin" valueType="num">
                                      <p:cBhvr>
                                        <p:cTn id="113" dur="500" fill="hold"/>
                                        <p:tgtEl>
                                          <p:spTgt spid="65"/>
                                        </p:tgtEl>
                                        <p:attrNameLst>
                                          <p:attrName>ppt_w</p:attrName>
                                        </p:attrNameLst>
                                      </p:cBhvr>
                                      <p:tavLst>
                                        <p:tav tm="0">
                                          <p:val>
                                            <p:fltVal val="0"/>
                                          </p:val>
                                        </p:tav>
                                        <p:tav tm="100000">
                                          <p:val>
                                            <p:strVal val="#ppt_w"/>
                                          </p:val>
                                        </p:tav>
                                      </p:tavLst>
                                    </p:anim>
                                    <p:anim calcmode="lin" valueType="num">
                                      <p:cBhvr>
                                        <p:cTn id="114" dur="500" fill="hold"/>
                                        <p:tgtEl>
                                          <p:spTgt spid="65"/>
                                        </p:tgtEl>
                                        <p:attrNameLst>
                                          <p:attrName>ppt_h</p:attrName>
                                        </p:attrNameLst>
                                      </p:cBhvr>
                                      <p:tavLst>
                                        <p:tav tm="0">
                                          <p:val>
                                            <p:fltVal val="0"/>
                                          </p:val>
                                        </p:tav>
                                        <p:tav tm="100000">
                                          <p:val>
                                            <p:strVal val="#ppt_h"/>
                                          </p:val>
                                        </p:tav>
                                      </p:tavLst>
                                    </p:anim>
                                    <p:anim calcmode="lin" valueType="num">
                                      <p:cBhvr>
                                        <p:cTn id="115" dur="500" fill="hold"/>
                                        <p:tgtEl>
                                          <p:spTgt spid="65"/>
                                        </p:tgtEl>
                                        <p:attrNameLst>
                                          <p:attrName>style.rotation</p:attrName>
                                        </p:attrNameLst>
                                      </p:cBhvr>
                                      <p:tavLst>
                                        <p:tav tm="0">
                                          <p:val>
                                            <p:fltVal val="90"/>
                                          </p:val>
                                        </p:tav>
                                        <p:tav tm="100000">
                                          <p:val>
                                            <p:fltVal val="0"/>
                                          </p:val>
                                        </p:tav>
                                      </p:tavLst>
                                    </p:anim>
                                    <p:animEffect transition="in" filter="fade">
                                      <p:cBhvr>
                                        <p:cTn id="116" dur="500"/>
                                        <p:tgtEl>
                                          <p:spTgt spid="65"/>
                                        </p:tgtEl>
                                      </p:cBhvr>
                                    </p:animEffect>
                                  </p:childTnLst>
                                </p:cTn>
                              </p:par>
                            </p:childTnLst>
                          </p:cTn>
                        </p:par>
                        <p:par>
                          <p:cTn id="117" fill="hold">
                            <p:stCondLst>
                              <p:cond delay="7000"/>
                            </p:stCondLst>
                            <p:childTnLst>
                              <p:par>
                                <p:cTn id="118" presetID="10" presetClass="entr" presetSubtype="0" fill="hold" grpId="0" nodeType="afterEffect">
                                  <p:stCondLst>
                                    <p:cond delay="0"/>
                                  </p:stCondLst>
                                  <p:childTnLst>
                                    <p:set>
                                      <p:cBhvr>
                                        <p:cTn id="119" dur="1" fill="hold">
                                          <p:stCondLst>
                                            <p:cond delay="0"/>
                                          </p:stCondLst>
                                        </p:cTn>
                                        <p:tgtEl>
                                          <p:spTgt spid="64">
                                            <p:txEl>
                                              <p:pRg st="0" end="0"/>
                                            </p:txEl>
                                          </p:spTgt>
                                        </p:tgtEl>
                                        <p:attrNameLst>
                                          <p:attrName>style.visibility</p:attrName>
                                        </p:attrNameLst>
                                      </p:cBhvr>
                                      <p:to>
                                        <p:strVal val="visible"/>
                                      </p:to>
                                    </p:set>
                                    <p:animEffect transition="in" filter="fade">
                                      <p:cBhvr>
                                        <p:cTn id="120" dur="500"/>
                                        <p:tgtEl>
                                          <p:spTgt spid="64">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6">
                                            <p:txEl>
                                              <p:pRg st="0" end="0"/>
                                            </p:txEl>
                                          </p:spTgt>
                                        </p:tgtEl>
                                        <p:attrNameLst>
                                          <p:attrName>style.visibility</p:attrName>
                                        </p:attrNameLst>
                                      </p:cBhvr>
                                      <p:to>
                                        <p:strVal val="visible"/>
                                      </p:to>
                                    </p:set>
                                    <p:animEffect transition="in" filter="fade">
                                      <p:cBhvr>
                                        <p:cTn id="123" dur="500"/>
                                        <p:tgtEl>
                                          <p:spTgt spid="66">
                                            <p:txEl>
                                              <p:pRg st="0" end="0"/>
                                            </p:txEl>
                                          </p:spTgt>
                                        </p:tgtEl>
                                      </p:cBhvr>
                                    </p:animEffect>
                                  </p:childTnLst>
                                </p:cTn>
                              </p:par>
                            </p:childTnLst>
                          </p:cTn>
                        </p:par>
                        <p:par>
                          <p:cTn id="124" fill="hold">
                            <p:stCondLst>
                              <p:cond delay="7500"/>
                            </p:stCondLst>
                            <p:childTnLst>
                              <p:par>
                                <p:cTn id="125" presetID="16" presetClass="entr" presetSubtype="37" fill="hold" grpId="0" nodeType="afterEffect">
                                  <p:stCondLst>
                                    <p:cond delay="0"/>
                                  </p:stCondLst>
                                  <p:childTnLst>
                                    <p:set>
                                      <p:cBhvr>
                                        <p:cTn id="126" dur="1" fill="hold">
                                          <p:stCondLst>
                                            <p:cond delay="0"/>
                                          </p:stCondLst>
                                        </p:cTn>
                                        <p:tgtEl>
                                          <p:spTgt spid="67"/>
                                        </p:tgtEl>
                                        <p:attrNameLst>
                                          <p:attrName>style.visibility</p:attrName>
                                        </p:attrNameLst>
                                      </p:cBhvr>
                                      <p:to>
                                        <p:strVal val="visible"/>
                                      </p:to>
                                    </p:set>
                                    <p:animEffect transition="in" filter="barn(outVertical)">
                                      <p:cBhvr>
                                        <p:cTn id="127" dur="500"/>
                                        <p:tgtEl>
                                          <p:spTgt spid="67"/>
                                        </p:tgtEl>
                                      </p:cBhvr>
                                    </p:animEffect>
                                  </p:childTnLst>
                                </p:cTn>
                              </p:par>
                            </p:childTnLst>
                          </p:cTn>
                        </p:par>
                        <p:par>
                          <p:cTn id="128" fill="hold">
                            <p:stCondLst>
                              <p:cond delay="8000"/>
                            </p:stCondLst>
                            <p:childTnLst>
                              <p:par>
                                <p:cTn id="129" presetID="31" presetClass="entr" presetSubtype="0" fill="hold" nodeType="afterEffect">
                                  <p:stCondLst>
                                    <p:cond delay="0"/>
                                  </p:stCondLst>
                                  <p:childTnLst>
                                    <p:set>
                                      <p:cBhvr>
                                        <p:cTn id="130" dur="1" fill="hold">
                                          <p:stCondLst>
                                            <p:cond delay="0"/>
                                          </p:stCondLst>
                                        </p:cTn>
                                        <p:tgtEl>
                                          <p:spTgt spid="68"/>
                                        </p:tgtEl>
                                        <p:attrNameLst>
                                          <p:attrName>style.visibility</p:attrName>
                                        </p:attrNameLst>
                                      </p:cBhvr>
                                      <p:to>
                                        <p:strVal val="visible"/>
                                      </p:to>
                                    </p:set>
                                    <p:anim calcmode="lin" valueType="num">
                                      <p:cBhvr>
                                        <p:cTn id="131" dur="500" fill="hold"/>
                                        <p:tgtEl>
                                          <p:spTgt spid="68"/>
                                        </p:tgtEl>
                                        <p:attrNameLst>
                                          <p:attrName>ppt_w</p:attrName>
                                        </p:attrNameLst>
                                      </p:cBhvr>
                                      <p:tavLst>
                                        <p:tav tm="0">
                                          <p:val>
                                            <p:fltVal val="0"/>
                                          </p:val>
                                        </p:tav>
                                        <p:tav tm="100000">
                                          <p:val>
                                            <p:strVal val="#ppt_w"/>
                                          </p:val>
                                        </p:tav>
                                      </p:tavLst>
                                    </p:anim>
                                    <p:anim calcmode="lin" valueType="num">
                                      <p:cBhvr>
                                        <p:cTn id="132" dur="500" fill="hold"/>
                                        <p:tgtEl>
                                          <p:spTgt spid="68"/>
                                        </p:tgtEl>
                                        <p:attrNameLst>
                                          <p:attrName>ppt_h</p:attrName>
                                        </p:attrNameLst>
                                      </p:cBhvr>
                                      <p:tavLst>
                                        <p:tav tm="0">
                                          <p:val>
                                            <p:fltVal val="0"/>
                                          </p:val>
                                        </p:tav>
                                        <p:tav tm="100000">
                                          <p:val>
                                            <p:strVal val="#ppt_h"/>
                                          </p:val>
                                        </p:tav>
                                      </p:tavLst>
                                    </p:anim>
                                    <p:anim calcmode="lin" valueType="num">
                                      <p:cBhvr>
                                        <p:cTn id="133" dur="500" fill="hold"/>
                                        <p:tgtEl>
                                          <p:spTgt spid="68"/>
                                        </p:tgtEl>
                                        <p:attrNameLst>
                                          <p:attrName>style.rotation</p:attrName>
                                        </p:attrNameLst>
                                      </p:cBhvr>
                                      <p:tavLst>
                                        <p:tav tm="0">
                                          <p:val>
                                            <p:fltVal val="90"/>
                                          </p:val>
                                        </p:tav>
                                        <p:tav tm="100000">
                                          <p:val>
                                            <p:fltVal val="0"/>
                                          </p:val>
                                        </p:tav>
                                      </p:tavLst>
                                    </p:anim>
                                    <p:animEffect transition="in" filter="fade">
                                      <p:cBhvr>
                                        <p:cTn id="134" dur="500"/>
                                        <p:tgtEl>
                                          <p:spTgt spid="68"/>
                                        </p:tgtEl>
                                      </p:cBhvr>
                                    </p:animEffect>
                                  </p:childTnLst>
                                </p:cTn>
                              </p:par>
                              <p:par>
                                <p:cTn id="135" presetID="31" presetClass="entr" presetSubtype="0" fill="hold" grpId="0" nodeType="withEffect">
                                  <p:stCondLst>
                                    <p:cond delay="0"/>
                                  </p:stCondLst>
                                  <p:childTnLst>
                                    <p:set>
                                      <p:cBhvr>
                                        <p:cTn id="136" dur="1" fill="hold">
                                          <p:stCondLst>
                                            <p:cond delay="0"/>
                                          </p:stCondLst>
                                        </p:cTn>
                                        <p:tgtEl>
                                          <p:spTgt spid="70"/>
                                        </p:tgtEl>
                                        <p:attrNameLst>
                                          <p:attrName>style.visibility</p:attrName>
                                        </p:attrNameLst>
                                      </p:cBhvr>
                                      <p:to>
                                        <p:strVal val="visible"/>
                                      </p:to>
                                    </p:set>
                                    <p:anim calcmode="lin" valueType="num">
                                      <p:cBhvr>
                                        <p:cTn id="137" dur="500" fill="hold"/>
                                        <p:tgtEl>
                                          <p:spTgt spid="70"/>
                                        </p:tgtEl>
                                        <p:attrNameLst>
                                          <p:attrName>ppt_w</p:attrName>
                                        </p:attrNameLst>
                                      </p:cBhvr>
                                      <p:tavLst>
                                        <p:tav tm="0">
                                          <p:val>
                                            <p:fltVal val="0"/>
                                          </p:val>
                                        </p:tav>
                                        <p:tav tm="100000">
                                          <p:val>
                                            <p:strVal val="#ppt_w"/>
                                          </p:val>
                                        </p:tav>
                                      </p:tavLst>
                                    </p:anim>
                                    <p:anim calcmode="lin" valueType="num">
                                      <p:cBhvr>
                                        <p:cTn id="138" dur="500" fill="hold"/>
                                        <p:tgtEl>
                                          <p:spTgt spid="70"/>
                                        </p:tgtEl>
                                        <p:attrNameLst>
                                          <p:attrName>ppt_h</p:attrName>
                                        </p:attrNameLst>
                                      </p:cBhvr>
                                      <p:tavLst>
                                        <p:tav tm="0">
                                          <p:val>
                                            <p:fltVal val="0"/>
                                          </p:val>
                                        </p:tav>
                                        <p:tav tm="100000">
                                          <p:val>
                                            <p:strVal val="#ppt_h"/>
                                          </p:val>
                                        </p:tav>
                                      </p:tavLst>
                                    </p:anim>
                                    <p:anim calcmode="lin" valueType="num">
                                      <p:cBhvr>
                                        <p:cTn id="139" dur="500" fill="hold"/>
                                        <p:tgtEl>
                                          <p:spTgt spid="70"/>
                                        </p:tgtEl>
                                        <p:attrNameLst>
                                          <p:attrName>style.rotation</p:attrName>
                                        </p:attrNameLst>
                                      </p:cBhvr>
                                      <p:tavLst>
                                        <p:tav tm="0">
                                          <p:val>
                                            <p:fltVal val="90"/>
                                          </p:val>
                                        </p:tav>
                                        <p:tav tm="100000">
                                          <p:val>
                                            <p:fltVal val="0"/>
                                          </p:val>
                                        </p:tav>
                                      </p:tavLst>
                                    </p:anim>
                                    <p:animEffect transition="in" filter="fade">
                                      <p:cBhvr>
                                        <p:cTn id="140" dur="500"/>
                                        <p:tgtEl>
                                          <p:spTgt spid="70"/>
                                        </p:tgtEl>
                                      </p:cBhvr>
                                    </p:animEffect>
                                  </p:childTnLst>
                                </p:cTn>
                              </p:par>
                            </p:childTnLst>
                          </p:cTn>
                        </p:par>
                        <p:par>
                          <p:cTn id="141" fill="hold">
                            <p:stCondLst>
                              <p:cond delay="8500"/>
                            </p:stCondLst>
                            <p:childTnLst>
                              <p:par>
                                <p:cTn id="142" presetID="10" presetClass="entr" presetSubtype="0" fill="hold" grpId="0" nodeType="afterEffect">
                                  <p:stCondLst>
                                    <p:cond delay="0"/>
                                  </p:stCondLst>
                                  <p:childTnLst>
                                    <p:set>
                                      <p:cBhvr>
                                        <p:cTn id="143" dur="1" fill="hold">
                                          <p:stCondLst>
                                            <p:cond delay="0"/>
                                          </p:stCondLst>
                                        </p:cTn>
                                        <p:tgtEl>
                                          <p:spTgt spid="69">
                                            <p:txEl>
                                              <p:pRg st="0" end="0"/>
                                            </p:txEl>
                                          </p:spTgt>
                                        </p:tgtEl>
                                        <p:attrNameLst>
                                          <p:attrName>style.visibility</p:attrName>
                                        </p:attrNameLst>
                                      </p:cBhvr>
                                      <p:to>
                                        <p:strVal val="visible"/>
                                      </p:to>
                                    </p:set>
                                    <p:animEffect transition="in" filter="fade">
                                      <p:cBhvr>
                                        <p:cTn id="144" dur="500"/>
                                        <p:tgtEl>
                                          <p:spTgt spid="69">
                                            <p:txEl>
                                              <p:pRg st="0" end="0"/>
                                            </p:tx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71">
                                            <p:txEl>
                                              <p:pRg st="0" end="0"/>
                                            </p:txEl>
                                          </p:spTgt>
                                        </p:tgtEl>
                                        <p:attrNameLst>
                                          <p:attrName>style.visibility</p:attrName>
                                        </p:attrNameLst>
                                      </p:cBhvr>
                                      <p:to>
                                        <p:strVal val="visible"/>
                                      </p:to>
                                    </p:set>
                                    <p:animEffect transition="in" filter="fade">
                                      <p:cBhvr>
                                        <p:cTn id="147"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0"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30" grpId="0" animBg="1"/>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9" grpId="0"/>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animBg="1"/>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animBg="1"/>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eric List 3">
    <p:spTree>
      <p:nvGrpSpPr>
        <p:cNvPr id="1" name=""/>
        <p:cNvGrpSpPr/>
        <p:nvPr/>
      </p:nvGrpSpPr>
      <p:grpSpPr>
        <a:xfrm>
          <a:off x="0" y="0"/>
          <a:ext cx="0" cy="0"/>
          <a:chOff x="0" y="0"/>
          <a:chExt cx="0" cy="0"/>
        </a:xfrm>
      </p:grpSpPr>
      <p:sp>
        <p:nvSpPr>
          <p:cNvPr id="50" name="正方形/長方形 49"/>
          <p:cNvSpPr/>
          <p:nvPr userDrawn="1"/>
        </p:nvSpPr>
        <p:spPr>
          <a:xfrm>
            <a:off x="3630566" y="3550288"/>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5745632" y="2743038"/>
            <a:ext cx="1169674" cy="1169674"/>
          </a:xfrm>
          <a:prstGeom prst="rect">
            <a:avLst/>
          </a:prstGeom>
        </p:spPr>
      </p:pic>
      <p:sp>
        <p:nvSpPr>
          <p:cNvPr id="6" name="テキスト プレースホルダー 5"/>
          <p:cNvSpPr>
            <a:spLocks noGrp="1"/>
          </p:cNvSpPr>
          <p:nvPr>
            <p:ph type="body" sz="quarter" idx="14" hasCustomPrompt="1"/>
          </p:nvPr>
        </p:nvSpPr>
        <p:spPr>
          <a:xfrm>
            <a:off x="3877445" y="3928489"/>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0" name="テキスト ボックス 9"/>
          <p:cNvSpPr txBox="1"/>
          <p:nvPr userDrawn="1"/>
        </p:nvSpPr>
        <p:spPr>
          <a:xfrm>
            <a:off x="6171612" y="2950164"/>
            <a:ext cx="317715"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14" name="テキスト プレースホルダー 5"/>
          <p:cNvSpPr>
            <a:spLocks noGrp="1"/>
          </p:cNvSpPr>
          <p:nvPr>
            <p:ph type="body" sz="quarter" idx="15" hasCustomPrompt="1"/>
          </p:nvPr>
        </p:nvSpPr>
        <p:spPr>
          <a:xfrm>
            <a:off x="3877445" y="4531704"/>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0" name="正方形/長方形 29"/>
          <p:cNvSpPr/>
          <p:nvPr userDrawn="1"/>
        </p:nvSpPr>
        <p:spPr>
          <a:xfrm>
            <a:off x="9200237" y="3553907"/>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1315303" y="2746657"/>
            <a:ext cx="1169674" cy="1169674"/>
          </a:xfrm>
          <a:prstGeom prst="rect">
            <a:avLst/>
          </a:prstGeom>
        </p:spPr>
      </p:pic>
      <p:sp>
        <p:nvSpPr>
          <p:cNvPr id="32" name="テキスト プレースホルダー 5"/>
          <p:cNvSpPr>
            <a:spLocks noGrp="1"/>
          </p:cNvSpPr>
          <p:nvPr>
            <p:ph type="body" sz="quarter" idx="16" hasCustomPrompt="1"/>
          </p:nvPr>
        </p:nvSpPr>
        <p:spPr>
          <a:xfrm>
            <a:off x="9447116" y="3932108"/>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9" name="テキスト ボックス 48"/>
          <p:cNvSpPr txBox="1"/>
          <p:nvPr userDrawn="1"/>
        </p:nvSpPr>
        <p:spPr>
          <a:xfrm>
            <a:off x="11674758" y="2953783"/>
            <a:ext cx="450765"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51" name="テキスト プレースホルダー 5"/>
          <p:cNvSpPr>
            <a:spLocks noGrp="1"/>
          </p:cNvSpPr>
          <p:nvPr>
            <p:ph type="body" sz="quarter" idx="17" hasCustomPrompt="1"/>
          </p:nvPr>
        </p:nvSpPr>
        <p:spPr>
          <a:xfrm>
            <a:off x="9447116" y="4535323"/>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57" name="正方形/長方形 56"/>
          <p:cNvSpPr/>
          <p:nvPr userDrawn="1"/>
        </p:nvSpPr>
        <p:spPr>
          <a:xfrm>
            <a:off x="3607591" y="6580041"/>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8" name="図 5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5722657" y="5772791"/>
            <a:ext cx="1169674" cy="1169674"/>
          </a:xfrm>
          <a:prstGeom prst="rect">
            <a:avLst/>
          </a:prstGeom>
        </p:spPr>
      </p:pic>
      <p:sp>
        <p:nvSpPr>
          <p:cNvPr id="59" name="テキスト プレースホルダー 5"/>
          <p:cNvSpPr>
            <a:spLocks noGrp="1"/>
          </p:cNvSpPr>
          <p:nvPr>
            <p:ph type="body" sz="quarter" idx="20" hasCustomPrompt="1"/>
          </p:nvPr>
        </p:nvSpPr>
        <p:spPr>
          <a:xfrm>
            <a:off x="3854470" y="6958242"/>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60" name="テキスト ボックス 59"/>
          <p:cNvSpPr txBox="1"/>
          <p:nvPr userDrawn="1"/>
        </p:nvSpPr>
        <p:spPr>
          <a:xfrm>
            <a:off x="6015588" y="5979917"/>
            <a:ext cx="583814"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III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1" name="テキスト プレースホルダー 5"/>
          <p:cNvSpPr>
            <a:spLocks noGrp="1"/>
          </p:cNvSpPr>
          <p:nvPr>
            <p:ph type="body" sz="quarter" idx="21" hasCustomPrompt="1"/>
          </p:nvPr>
        </p:nvSpPr>
        <p:spPr>
          <a:xfrm>
            <a:off x="3854470" y="7561457"/>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62" name="正方形/長方形 61"/>
          <p:cNvSpPr/>
          <p:nvPr userDrawn="1"/>
        </p:nvSpPr>
        <p:spPr>
          <a:xfrm>
            <a:off x="9177262" y="6583660"/>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図 6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1292328" y="5776410"/>
            <a:ext cx="1169674" cy="1169674"/>
          </a:xfrm>
          <a:prstGeom prst="rect">
            <a:avLst/>
          </a:prstGeom>
        </p:spPr>
      </p:pic>
      <p:sp>
        <p:nvSpPr>
          <p:cNvPr id="64" name="テキスト プレースホルダー 5"/>
          <p:cNvSpPr>
            <a:spLocks noGrp="1"/>
          </p:cNvSpPr>
          <p:nvPr>
            <p:ph type="body" sz="quarter" idx="22" hasCustomPrompt="1"/>
          </p:nvPr>
        </p:nvSpPr>
        <p:spPr>
          <a:xfrm>
            <a:off x="9424141" y="6961861"/>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65" name="テキスト ボックス 64"/>
          <p:cNvSpPr txBox="1"/>
          <p:nvPr userDrawn="1"/>
        </p:nvSpPr>
        <p:spPr>
          <a:xfrm>
            <a:off x="11568427" y="5983536"/>
            <a:ext cx="617478" cy="769441"/>
          </a:xfrm>
          <a:prstGeom prst="rect">
            <a:avLst/>
          </a:prstGeom>
          <a:noFill/>
        </p:spPr>
        <p:txBody>
          <a:bodyPr wrap="none" rtlCol="0">
            <a:spAutoFit/>
          </a:bodyPr>
          <a:lstStyle/>
          <a:p>
            <a:pPr algn="ctr"/>
            <a:r>
              <a:rPr kumimoji="1" lang="en-US" altLang="ja-JP" sz="4400" dirty="0" smtClean="0">
                <a:solidFill>
                  <a:schemeClr val="bg2">
                    <a:lumMod val="75000"/>
                  </a:schemeClr>
                </a:solidFill>
                <a:effectLst>
                  <a:outerShdw blurRad="50800" dist="38100" dir="2700000" algn="tl" rotWithShape="0">
                    <a:schemeClr val="tx1">
                      <a:alpha val="40000"/>
                    </a:schemeClr>
                  </a:outerShdw>
                </a:effectLst>
              </a:rPr>
              <a:t>IV</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6" name="テキスト プレースホルダー 5"/>
          <p:cNvSpPr>
            <a:spLocks noGrp="1"/>
          </p:cNvSpPr>
          <p:nvPr>
            <p:ph type="body" sz="quarter" idx="23" hasCustomPrompt="1"/>
          </p:nvPr>
        </p:nvSpPr>
        <p:spPr>
          <a:xfrm>
            <a:off x="9424141" y="7565076"/>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Tree>
    <p:extLst>
      <p:ext uri="{BB962C8B-B14F-4D97-AF65-F5344CB8AC3E}">
        <p14:creationId xmlns:p14="http://schemas.microsoft.com/office/powerpoint/2010/main" val="408891228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style.rotation</p:attrName>
                                        </p:attrNameLst>
                                      </p:cBhvr>
                                      <p:tavLst>
                                        <p:tav tm="0">
                                          <p:val>
                                            <p:fltVal val="90"/>
                                          </p:val>
                                        </p:tav>
                                        <p:tav tm="100000">
                                          <p:val>
                                            <p:fltVal val="0"/>
                                          </p:val>
                                        </p:tav>
                                      </p:tavLst>
                                    </p:anim>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par>
                          <p:cTn id="28" fill="hold">
                            <p:stCondLst>
                              <p:cond delay="1500"/>
                            </p:stCondLst>
                            <p:childTnLst>
                              <p:par>
                                <p:cTn id="29" presetID="16" presetClass="entr" presetSubtype="37"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outVertical)">
                                      <p:cBhvr>
                                        <p:cTn id="31" dur="500"/>
                                        <p:tgtEl>
                                          <p:spTgt spid="30"/>
                                        </p:tgtEl>
                                      </p:cBhvr>
                                    </p:animEffect>
                                  </p:childTnLst>
                                </p:cTn>
                              </p:par>
                            </p:childTnLst>
                          </p:cTn>
                        </p:par>
                        <p:par>
                          <p:cTn id="32" fill="hold">
                            <p:stCondLst>
                              <p:cond delay="2000"/>
                            </p:stCondLst>
                            <p:childTnLst>
                              <p:par>
                                <p:cTn id="33" presetID="31"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 calcmode="lin" valueType="num">
                                      <p:cBhvr>
                                        <p:cTn id="37" dur="500" fill="hold"/>
                                        <p:tgtEl>
                                          <p:spTgt spid="31"/>
                                        </p:tgtEl>
                                        <p:attrNameLst>
                                          <p:attrName>style.rotation</p:attrName>
                                        </p:attrNameLst>
                                      </p:cBhvr>
                                      <p:tavLst>
                                        <p:tav tm="0">
                                          <p:val>
                                            <p:fltVal val="90"/>
                                          </p:val>
                                        </p:tav>
                                        <p:tav tm="100000">
                                          <p:val>
                                            <p:fltVal val="0"/>
                                          </p:val>
                                        </p:tav>
                                      </p:tavLst>
                                    </p:anim>
                                    <p:animEffect transition="in" filter="fade">
                                      <p:cBhvr>
                                        <p:cTn id="38" dur="500"/>
                                        <p:tgtEl>
                                          <p:spTgt spid="3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 calcmode="lin" valueType="num">
                                      <p:cBhvr>
                                        <p:cTn id="43" dur="500" fill="hold"/>
                                        <p:tgtEl>
                                          <p:spTgt spid="49"/>
                                        </p:tgtEl>
                                        <p:attrNameLst>
                                          <p:attrName>style.rotation</p:attrName>
                                        </p:attrNameLst>
                                      </p:cBhvr>
                                      <p:tavLst>
                                        <p:tav tm="0">
                                          <p:val>
                                            <p:fltVal val="90"/>
                                          </p:val>
                                        </p:tav>
                                        <p:tav tm="100000">
                                          <p:val>
                                            <p:fltVal val="0"/>
                                          </p:val>
                                        </p:tav>
                                      </p:tavLst>
                                    </p:anim>
                                    <p:animEffect transition="in" filter="fade">
                                      <p:cBhvr>
                                        <p:cTn id="44" dur="500"/>
                                        <p:tgtEl>
                                          <p:spTgt spid="4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32">
                                            <p:txEl>
                                              <p:pRg st="0" end="0"/>
                                            </p:txEl>
                                          </p:spTgt>
                                        </p:tgtEl>
                                        <p:attrNameLst>
                                          <p:attrName>style.visibility</p:attrName>
                                        </p:attrNameLst>
                                      </p:cBhvr>
                                      <p:to>
                                        <p:strVal val="visible"/>
                                      </p:to>
                                    </p:set>
                                    <p:animEffect transition="in" filter="fade">
                                      <p:cBhvr>
                                        <p:cTn id="48" dur="500"/>
                                        <p:tgtEl>
                                          <p:spTgt spid="32">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1">
                                            <p:txEl>
                                              <p:pRg st="0" end="0"/>
                                            </p:txEl>
                                          </p:spTgt>
                                        </p:tgtEl>
                                        <p:attrNameLst>
                                          <p:attrName>style.visibility</p:attrName>
                                        </p:attrNameLst>
                                      </p:cBhvr>
                                      <p:to>
                                        <p:strVal val="visible"/>
                                      </p:to>
                                    </p:set>
                                    <p:animEffect transition="in" filter="fade">
                                      <p:cBhvr>
                                        <p:cTn id="51" dur="500"/>
                                        <p:tgtEl>
                                          <p:spTgt spid="51">
                                            <p:txEl>
                                              <p:pRg st="0" end="0"/>
                                            </p:txEl>
                                          </p:spTgt>
                                        </p:tgtEl>
                                      </p:cBhvr>
                                    </p:animEffect>
                                  </p:childTnLst>
                                </p:cTn>
                              </p:par>
                            </p:childTnLst>
                          </p:cTn>
                        </p:par>
                        <p:par>
                          <p:cTn id="52" fill="hold">
                            <p:stCondLst>
                              <p:cond delay="3000"/>
                            </p:stCondLst>
                            <p:childTnLst>
                              <p:par>
                                <p:cTn id="53" presetID="16" presetClass="entr" presetSubtype="37" fill="hold" grpId="0"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barn(outVertical)">
                                      <p:cBhvr>
                                        <p:cTn id="55" dur="500"/>
                                        <p:tgtEl>
                                          <p:spTgt spid="57"/>
                                        </p:tgtEl>
                                      </p:cBhvr>
                                    </p:animEffect>
                                  </p:childTnLst>
                                </p:cTn>
                              </p:par>
                            </p:childTnLst>
                          </p:cTn>
                        </p:par>
                        <p:par>
                          <p:cTn id="56" fill="hold">
                            <p:stCondLst>
                              <p:cond delay="3500"/>
                            </p:stCondLst>
                            <p:childTnLst>
                              <p:par>
                                <p:cTn id="57" presetID="31" presetClass="entr" presetSubtype="0"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500" fill="hold"/>
                                        <p:tgtEl>
                                          <p:spTgt spid="58"/>
                                        </p:tgtEl>
                                        <p:attrNameLst>
                                          <p:attrName>ppt_w</p:attrName>
                                        </p:attrNameLst>
                                      </p:cBhvr>
                                      <p:tavLst>
                                        <p:tav tm="0">
                                          <p:val>
                                            <p:fltVal val="0"/>
                                          </p:val>
                                        </p:tav>
                                        <p:tav tm="100000">
                                          <p:val>
                                            <p:strVal val="#ppt_w"/>
                                          </p:val>
                                        </p:tav>
                                      </p:tavLst>
                                    </p:anim>
                                    <p:anim calcmode="lin" valueType="num">
                                      <p:cBhvr>
                                        <p:cTn id="60" dur="500" fill="hold"/>
                                        <p:tgtEl>
                                          <p:spTgt spid="58"/>
                                        </p:tgtEl>
                                        <p:attrNameLst>
                                          <p:attrName>ppt_h</p:attrName>
                                        </p:attrNameLst>
                                      </p:cBhvr>
                                      <p:tavLst>
                                        <p:tav tm="0">
                                          <p:val>
                                            <p:fltVal val="0"/>
                                          </p:val>
                                        </p:tav>
                                        <p:tav tm="100000">
                                          <p:val>
                                            <p:strVal val="#ppt_h"/>
                                          </p:val>
                                        </p:tav>
                                      </p:tavLst>
                                    </p:anim>
                                    <p:anim calcmode="lin" valueType="num">
                                      <p:cBhvr>
                                        <p:cTn id="61" dur="500" fill="hold"/>
                                        <p:tgtEl>
                                          <p:spTgt spid="58"/>
                                        </p:tgtEl>
                                        <p:attrNameLst>
                                          <p:attrName>style.rotation</p:attrName>
                                        </p:attrNameLst>
                                      </p:cBhvr>
                                      <p:tavLst>
                                        <p:tav tm="0">
                                          <p:val>
                                            <p:fltVal val="90"/>
                                          </p:val>
                                        </p:tav>
                                        <p:tav tm="100000">
                                          <p:val>
                                            <p:fltVal val="0"/>
                                          </p:val>
                                        </p:tav>
                                      </p:tavLst>
                                    </p:anim>
                                    <p:animEffect transition="in" filter="fade">
                                      <p:cBhvr>
                                        <p:cTn id="62" dur="500"/>
                                        <p:tgtEl>
                                          <p:spTgt spid="58"/>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p:cTn id="65" dur="500" fill="hold"/>
                                        <p:tgtEl>
                                          <p:spTgt spid="60"/>
                                        </p:tgtEl>
                                        <p:attrNameLst>
                                          <p:attrName>ppt_w</p:attrName>
                                        </p:attrNameLst>
                                      </p:cBhvr>
                                      <p:tavLst>
                                        <p:tav tm="0">
                                          <p:val>
                                            <p:fltVal val="0"/>
                                          </p:val>
                                        </p:tav>
                                        <p:tav tm="100000">
                                          <p:val>
                                            <p:strVal val="#ppt_w"/>
                                          </p:val>
                                        </p:tav>
                                      </p:tavLst>
                                    </p:anim>
                                    <p:anim calcmode="lin" valueType="num">
                                      <p:cBhvr>
                                        <p:cTn id="66" dur="500" fill="hold"/>
                                        <p:tgtEl>
                                          <p:spTgt spid="60"/>
                                        </p:tgtEl>
                                        <p:attrNameLst>
                                          <p:attrName>ppt_h</p:attrName>
                                        </p:attrNameLst>
                                      </p:cBhvr>
                                      <p:tavLst>
                                        <p:tav tm="0">
                                          <p:val>
                                            <p:fltVal val="0"/>
                                          </p:val>
                                        </p:tav>
                                        <p:tav tm="100000">
                                          <p:val>
                                            <p:strVal val="#ppt_h"/>
                                          </p:val>
                                        </p:tav>
                                      </p:tavLst>
                                    </p:anim>
                                    <p:anim calcmode="lin" valueType="num">
                                      <p:cBhvr>
                                        <p:cTn id="67" dur="500" fill="hold"/>
                                        <p:tgtEl>
                                          <p:spTgt spid="60"/>
                                        </p:tgtEl>
                                        <p:attrNameLst>
                                          <p:attrName>style.rotation</p:attrName>
                                        </p:attrNameLst>
                                      </p:cBhvr>
                                      <p:tavLst>
                                        <p:tav tm="0">
                                          <p:val>
                                            <p:fltVal val="90"/>
                                          </p:val>
                                        </p:tav>
                                        <p:tav tm="100000">
                                          <p:val>
                                            <p:fltVal val="0"/>
                                          </p:val>
                                        </p:tav>
                                      </p:tavLst>
                                    </p:anim>
                                    <p:animEffect transition="in" filter="fade">
                                      <p:cBhvr>
                                        <p:cTn id="68" dur="500"/>
                                        <p:tgtEl>
                                          <p:spTgt spid="60"/>
                                        </p:tgtEl>
                                      </p:cBhvr>
                                    </p:animEffect>
                                  </p:childTnLst>
                                </p:cTn>
                              </p:par>
                            </p:childTnLst>
                          </p:cTn>
                        </p:par>
                        <p:par>
                          <p:cTn id="69" fill="hold">
                            <p:stCondLst>
                              <p:cond delay="4000"/>
                            </p:stCondLst>
                            <p:childTnLst>
                              <p:par>
                                <p:cTn id="70" presetID="10" presetClass="entr" presetSubtype="0" fill="hold" grpId="0" nodeType="afterEffect">
                                  <p:stCondLst>
                                    <p:cond delay="0"/>
                                  </p:stCondLst>
                                  <p:childTnLst>
                                    <p:set>
                                      <p:cBhvr>
                                        <p:cTn id="71" dur="1" fill="hold">
                                          <p:stCondLst>
                                            <p:cond delay="0"/>
                                          </p:stCondLst>
                                        </p:cTn>
                                        <p:tgtEl>
                                          <p:spTgt spid="59">
                                            <p:txEl>
                                              <p:pRg st="0" end="0"/>
                                            </p:txEl>
                                          </p:spTgt>
                                        </p:tgtEl>
                                        <p:attrNameLst>
                                          <p:attrName>style.visibility</p:attrName>
                                        </p:attrNameLst>
                                      </p:cBhvr>
                                      <p:to>
                                        <p:strVal val="visible"/>
                                      </p:to>
                                    </p:set>
                                    <p:animEffect transition="in" filter="fade">
                                      <p:cBhvr>
                                        <p:cTn id="72" dur="500"/>
                                        <p:tgtEl>
                                          <p:spTgt spid="59">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1">
                                            <p:txEl>
                                              <p:pRg st="0" end="0"/>
                                            </p:txEl>
                                          </p:spTgt>
                                        </p:tgtEl>
                                        <p:attrNameLst>
                                          <p:attrName>style.visibility</p:attrName>
                                        </p:attrNameLst>
                                      </p:cBhvr>
                                      <p:to>
                                        <p:strVal val="visible"/>
                                      </p:to>
                                    </p:set>
                                    <p:animEffect transition="in" filter="fade">
                                      <p:cBhvr>
                                        <p:cTn id="75" dur="500"/>
                                        <p:tgtEl>
                                          <p:spTgt spid="61">
                                            <p:txEl>
                                              <p:pRg st="0" end="0"/>
                                            </p:txEl>
                                          </p:spTgt>
                                        </p:tgtEl>
                                      </p:cBhvr>
                                    </p:animEffect>
                                  </p:childTnLst>
                                </p:cTn>
                              </p:par>
                            </p:childTnLst>
                          </p:cTn>
                        </p:par>
                        <p:par>
                          <p:cTn id="76" fill="hold">
                            <p:stCondLst>
                              <p:cond delay="4500"/>
                            </p:stCondLst>
                            <p:childTnLst>
                              <p:par>
                                <p:cTn id="77" presetID="16" presetClass="entr" presetSubtype="37"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barn(outVertical)">
                                      <p:cBhvr>
                                        <p:cTn id="79" dur="500"/>
                                        <p:tgtEl>
                                          <p:spTgt spid="62"/>
                                        </p:tgtEl>
                                      </p:cBhvr>
                                    </p:animEffect>
                                  </p:childTnLst>
                                </p:cTn>
                              </p:par>
                            </p:childTnLst>
                          </p:cTn>
                        </p:par>
                        <p:par>
                          <p:cTn id="80" fill="hold">
                            <p:stCondLst>
                              <p:cond delay="5000"/>
                            </p:stCondLst>
                            <p:childTnLst>
                              <p:par>
                                <p:cTn id="81" presetID="31" presetClass="entr" presetSubtype="0" fill="hold" nodeType="after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p:cTn id="83" dur="500" fill="hold"/>
                                        <p:tgtEl>
                                          <p:spTgt spid="63"/>
                                        </p:tgtEl>
                                        <p:attrNameLst>
                                          <p:attrName>ppt_w</p:attrName>
                                        </p:attrNameLst>
                                      </p:cBhvr>
                                      <p:tavLst>
                                        <p:tav tm="0">
                                          <p:val>
                                            <p:fltVal val="0"/>
                                          </p:val>
                                        </p:tav>
                                        <p:tav tm="100000">
                                          <p:val>
                                            <p:strVal val="#ppt_w"/>
                                          </p:val>
                                        </p:tav>
                                      </p:tavLst>
                                    </p:anim>
                                    <p:anim calcmode="lin" valueType="num">
                                      <p:cBhvr>
                                        <p:cTn id="84" dur="500" fill="hold"/>
                                        <p:tgtEl>
                                          <p:spTgt spid="63"/>
                                        </p:tgtEl>
                                        <p:attrNameLst>
                                          <p:attrName>ppt_h</p:attrName>
                                        </p:attrNameLst>
                                      </p:cBhvr>
                                      <p:tavLst>
                                        <p:tav tm="0">
                                          <p:val>
                                            <p:fltVal val="0"/>
                                          </p:val>
                                        </p:tav>
                                        <p:tav tm="100000">
                                          <p:val>
                                            <p:strVal val="#ppt_h"/>
                                          </p:val>
                                        </p:tav>
                                      </p:tavLst>
                                    </p:anim>
                                    <p:anim calcmode="lin" valueType="num">
                                      <p:cBhvr>
                                        <p:cTn id="85" dur="500" fill="hold"/>
                                        <p:tgtEl>
                                          <p:spTgt spid="63"/>
                                        </p:tgtEl>
                                        <p:attrNameLst>
                                          <p:attrName>style.rotation</p:attrName>
                                        </p:attrNameLst>
                                      </p:cBhvr>
                                      <p:tavLst>
                                        <p:tav tm="0">
                                          <p:val>
                                            <p:fltVal val="90"/>
                                          </p:val>
                                        </p:tav>
                                        <p:tav tm="100000">
                                          <p:val>
                                            <p:fltVal val="0"/>
                                          </p:val>
                                        </p:tav>
                                      </p:tavLst>
                                    </p:anim>
                                    <p:animEffect transition="in" filter="fade">
                                      <p:cBhvr>
                                        <p:cTn id="86" dur="500"/>
                                        <p:tgtEl>
                                          <p:spTgt spid="63"/>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 calcmode="lin" valueType="num">
                                      <p:cBhvr>
                                        <p:cTn id="89" dur="500" fill="hold"/>
                                        <p:tgtEl>
                                          <p:spTgt spid="65"/>
                                        </p:tgtEl>
                                        <p:attrNameLst>
                                          <p:attrName>ppt_w</p:attrName>
                                        </p:attrNameLst>
                                      </p:cBhvr>
                                      <p:tavLst>
                                        <p:tav tm="0">
                                          <p:val>
                                            <p:fltVal val="0"/>
                                          </p:val>
                                        </p:tav>
                                        <p:tav tm="100000">
                                          <p:val>
                                            <p:strVal val="#ppt_w"/>
                                          </p:val>
                                        </p:tav>
                                      </p:tavLst>
                                    </p:anim>
                                    <p:anim calcmode="lin" valueType="num">
                                      <p:cBhvr>
                                        <p:cTn id="90" dur="500" fill="hold"/>
                                        <p:tgtEl>
                                          <p:spTgt spid="65"/>
                                        </p:tgtEl>
                                        <p:attrNameLst>
                                          <p:attrName>ppt_h</p:attrName>
                                        </p:attrNameLst>
                                      </p:cBhvr>
                                      <p:tavLst>
                                        <p:tav tm="0">
                                          <p:val>
                                            <p:fltVal val="0"/>
                                          </p:val>
                                        </p:tav>
                                        <p:tav tm="100000">
                                          <p:val>
                                            <p:strVal val="#ppt_h"/>
                                          </p:val>
                                        </p:tav>
                                      </p:tavLst>
                                    </p:anim>
                                    <p:anim calcmode="lin" valueType="num">
                                      <p:cBhvr>
                                        <p:cTn id="91" dur="500" fill="hold"/>
                                        <p:tgtEl>
                                          <p:spTgt spid="65"/>
                                        </p:tgtEl>
                                        <p:attrNameLst>
                                          <p:attrName>style.rotation</p:attrName>
                                        </p:attrNameLst>
                                      </p:cBhvr>
                                      <p:tavLst>
                                        <p:tav tm="0">
                                          <p:val>
                                            <p:fltVal val="90"/>
                                          </p:val>
                                        </p:tav>
                                        <p:tav tm="100000">
                                          <p:val>
                                            <p:fltVal val="0"/>
                                          </p:val>
                                        </p:tav>
                                      </p:tavLst>
                                    </p:anim>
                                    <p:animEffect transition="in" filter="fade">
                                      <p:cBhvr>
                                        <p:cTn id="92" dur="500"/>
                                        <p:tgtEl>
                                          <p:spTgt spid="65"/>
                                        </p:tgtEl>
                                      </p:cBhvr>
                                    </p:animEffect>
                                  </p:childTnLst>
                                </p:cTn>
                              </p:par>
                            </p:childTnLst>
                          </p:cTn>
                        </p:par>
                        <p:par>
                          <p:cTn id="93" fill="hold">
                            <p:stCondLst>
                              <p:cond delay="5500"/>
                            </p:stCondLst>
                            <p:childTnLst>
                              <p:par>
                                <p:cTn id="94" presetID="10" presetClass="entr" presetSubtype="0" fill="hold" grpId="0" nodeType="afterEffect">
                                  <p:stCondLst>
                                    <p:cond delay="0"/>
                                  </p:stCondLst>
                                  <p:childTnLst>
                                    <p:set>
                                      <p:cBhvr>
                                        <p:cTn id="95" dur="1" fill="hold">
                                          <p:stCondLst>
                                            <p:cond delay="0"/>
                                          </p:stCondLst>
                                        </p:cTn>
                                        <p:tgtEl>
                                          <p:spTgt spid="64">
                                            <p:txEl>
                                              <p:pRg st="0" end="0"/>
                                            </p:txEl>
                                          </p:spTgt>
                                        </p:tgtEl>
                                        <p:attrNameLst>
                                          <p:attrName>style.visibility</p:attrName>
                                        </p:attrNameLst>
                                      </p:cBhvr>
                                      <p:to>
                                        <p:strVal val="visible"/>
                                      </p:to>
                                    </p:set>
                                    <p:animEffect transition="in" filter="fade">
                                      <p:cBhvr>
                                        <p:cTn id="96" dur="500"/>
                                        <p:tgtEl>
                                          <p:spTgt spid="64">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xEl>
                                              <p:pRg st="0" end="0"/>
                                            </p:txEl>
                                          </p:spTgt>
                                        </p:tgtEl>
                                        <p:attrNameLst>
                                          <p:attrName>style.visibility</p:attrName>
                                        </p:attrNameLst>
                                      </p:cBhvr>
                                      <p:to>
                                        <p:strVal val="visible"/>
                                      </p:to>
                                    </p:set>
                                    <p:animEffect transition="in" filter="fade">
                                      <p:cBhvr>
                                        <p:cTn id="99"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0"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30" grpId="0" animBg="1"/>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9" grpId="0"/>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7" grpId="0" animBg="1"/>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 Icons and texts">
    <p:spTree>
      <p:nvGrpSpPr>
        <p:cNvPr id="1" name=""/>
        <p:cNvGrpSpPr/>
        <p:nvPr/>
      </p:nvGrpSpPr>
      <p:grpSpPr>
        <a:xfrm>
          <a:off x="0" y="0"/>
          <a:ext cx="0" cy="0"/>
          <a:chOff x="0" y="0"/>
          <a:chExt cx="0" cy="0"/>
        </a:xfrm>
      </p:grpSpPr>
      <p:sp>
        <p:nvSpPr>
          <p:cNvPr id="6" name="正方形/長方形 5"/>
          <p:cNvSpPr/>
          <p:nvPr userDrawn="1"/>
        </p:nvSpPr>
        <p:spPr>
          <a:xfrm>
            <a:off x="463445" y="4673432"/>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0038" y="4017945"/>
            <a:ext cx="1233639" cy="1233639"/>
          </a:xfrm>
          <a:prstGeom prst="rect">
            <a:avLst/>
          </a:prstGeom>
        </p:spPr>
      </p:pic>
      <p:sp>
        <p:nvSpPr>
          <p:cNvPr id="9" name="テキスト プレースホルダー 5"/>
          <p:cNvSpPr>
            <a:spLocks noGrp="1"/>
          </p:cNvSpPr>
          <p:nvPr>
            <p:ph type="body" sz="quarter" idx="13" hasCustomPrompt="1"/>
          </p:nvPr>
        </p:nvSpPr>
        <p:spPr>
          <a:xfrm>
            <a:off x="620962" y="5362280"/>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3" name="テキスト プレースホルダー 5"/>
          <p:cNvSpPr>
            <a:spLocks noGrp="1"/>
          </p:cNvSpPr>
          <p:nvPr>
            <p:ph type="body" sz="quarter" idx="14" hasCustomPrompt="1"/>
          </p:nvPr>
        </p:nvSpPr>
        <p:spPr>
          <a:xfrm>
            <a:off x="553455" y="2563078"/>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8" name="図プレースホルダー 7"/>
          <p:cNvSpPr>
            <a:spLocks noGrp="1"/>
          </p:cNvSpPr>
          <p:nvPr>
            <p:ph type="pic" sz="quarter" idx="15" hasCustomPrompt="1"/>
          </p:nvPr>
        </p:nvSpPr>
        <p:spPr>
          <a:xfrm>
            <a:off x="1839322" y="4307614"/>
            <a:ext cx="655070" cy="654301"/>
          </a:xfrm>
        </p:spPr>
        <p:txBody>
          <a:bodyPr>
            <a:normAutofit/>
          </a:bodyPr>
          <a:lstStyle>
            <a:lvl1pPr>
              <a:defRPr sz="1800"/>
            </a:lvl1pPr>
          </a:lstStyle>
          <a:p>
            <a:r>
              <a:rPr kumimoji="1" lang="en-US" altLang="ja-JP" dirty="0" smtClean="0"/>
              <a:t>Icon</a:t>
            </a:r>
            <a:endParaRPr kumimoji="1" lang="ja-JP" altLang="en-US" dirty="0"/>
          </a:p>
        </p:txBody>
      </p:sp>
      <p:sp>
        <p:nvSpPr>
          <p:cNvPr id="62" name="正方形/長方形 61"/>
          <p:cNvSpPr/>
          <p:nvPr userDrawn="1"/>
        </p:nvSpPr>
        <p:spPr>
          <a:xfrm>
            <a:off x="3927279" y="4673432"/>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図 6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3872" y="4017945"/>
            <a:ext cx="1233639" cy="1233639"/>
          </a:xfrm>
          <a:prstGeom prst="rect">
            <a:avLst/>
          </a:prstGeom>
        </p:spPr>
      </p:pic>
      <p:sp>
        <p:nvSpPr>
          <p:cNvPr id="64" name="テキスト プレースホルダー 5"/>
          <p:cNvSpPr>
            <a:spLocks noGrp="1"/>
          </p:cNvSpPr>
          <p:nvPr>
            <p:ph type="body" sz="quarter" idx="16" hasCustomPrompt="1"/>
          </p:nvPr>
        </p:nvSpPr>
        <p:spPr>
          <a:xfrm>
            <a:off x="4084796" y="5362280"/>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65" name="テキスト プレースホルダー 5"/>
          <p:cNvSpPr>
            <a:spLocks noGrp="1"/>
          </p:cNvSpPr>
          <p:nvPr>
            <p:ph type="body" sz="quarter" idx="17" hasCustomPrompt="1"/>
          </p:nvPr>
        </p:nvSpPr>
        <p:spPr>
          <a:xfrm>
            <a:off x="4017289" y="2563078"/>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66" name="図プレースホルダー 7"/>
          <p:cNvSpPr>
            <a:spLocks noGrp="1"/>
          </p:cNvSpPr>
          <p:nvPr>
            <p:ph type="pic" sz="quarter" idx="18" hasCustomPrompt="1"/>
          </p:nvPr>
        </p:nvSpPr>
        <p:spPr>
          <a:xfrm>
            <a:off x="5303156" y="4307614"/>
            <a:ext cx="655070" cy="654301"/>
          </a:xfrm>
        </p:spPr>
        <p:txBody>
          <a:bodyPr>
            <a:normAutofit/>
          </a:bodyPr>
          <a:lstStyle>
            <a:lvl1pPr>
              <a:defRPr sz="1800"/>
            </a:lvl1pPr>
          </a:lstStyle>
          <a:p>
            <a:r>
              <a:rPr kumimoji="1" lang="en-US" altLang="ja-JP" dirty="0" smtClean="0"/>
              <a:t>Icon</a:t>
            </a:r>
            <a:endParaRPr kumimoji="1" lang="ja-JP" altLang="en-US" dirty="0"/>
          </a:p>
        </p:txBody>
      </p:sp>
      <p:sp>
        <p:nvSpPr>
          <p:cNvPr id="67" name="正方形/長方形 66"/>
          <p:cNvSpPr/>
          <p:nvPr userDrawn="1"/>
        </p:nvSpPr>
        <p:spPr>
          <a:xfrm>
            <a:off x="7391113" y="4673133"/>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8" name="図 6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7706" y="4017646"/>
            <a:ext cx="1233639" cy="1233639"/>
          </a:xfrm>
          <a:prstGeom prst="rect">
            <a:avLst/>
          </a:prstGeom>
        </p:spPr>
      </p:pic>
      <p:sp>
        <p:nvSpPr>
          <p:cNvPr id="69" name="テキスト プレースホルダー 5"/>
          <p:cNvSpPr>
            <a:spLocks noGrp="1"/>
          </p:cNvSpPr>
          <p:nvPr>
            <p:ph type="body" sz="quarter" idx="19" hasCustomPrompt="1"/>
          </p:nvPr>
        </p:nvSpPr>
        <p:spPr>
          <a:xfrm>
            <a:off x="7548630" y="5361981"/>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70" name="テキスト プレースホルダー 5"/>
          <p:cNvSpPr>
            <a:spLocks noGrp="1"/>
          </p:cNvSpPr>
          <p:nvPr>
            <p:ph type="body" sz="quarter" idx="20" hasCustomPrompt="1"/>
          </p:nvPr>
        </p:nvSpPr>
        <p:spPr>
          <a:xfrm>
            <a:off x="7481123" y="2562779"/>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71" name="図プレースホルダー 7"/>
          <p:cNvSpPr>
            <a:spLocks noGrp="1"/>
          </p:cNvSpPr>
          <p:nvPr>
            <p:ph type="pic" sz="quarter" idx="21" hasCustomPrompt="1"/>
          </p:nvPr>
        </p:nvSpPr>
        <p:spPr>
          <a:xfrm>
            <a:off x="8766990" y="4307315"/>
            <a:ext cx="655070" cy="654301"/>
          </a:xfrm>
        </p:spPr>
        <p:txBody>
          <a:bodyPr>
            <a:normAutofit/>
          </a:bodyPr>
          <a:lstStyle>
            <a:lvl1pPr>
              <a:defRPr sz="1800"/>
            </a:lvl1pPr>
          </a:lstStyle>
          <a:p>
            <a:r>
              <a:rPr kumimoji="1" lang="en-US" altLang="ja-JP" dirty="0" smtClean="0"/>
              <a:t>Icon</a:t>
            </a:r>
            <a:endParaRPr kumimoji="1" lang="ja-JP" altLang="en-US" dirty="0"/>
          </a:p>
        </p:txBody>
      </p:sp>
      <p:sp>
        <p:nvSpPr>
          <p:cNvPr id="72" name="正方形/長方形 71"/>
          <p:cNvSpPr/>
          <p:nvPr userDrawn="1"/>
        </p:nvSpPr>
        <p:spPr>
          <a:xfrm>
            <a:off x="10854947" y="4673133"/>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3" name="図 7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1540" y="4017646"/>
            <a:ext cx="1233639" cy="1233639"/>
          </a:xfrm>
          <a:prstGeom prst="rect">
            <a:avLst/>
          </a:prstGeom>
        </p:spPr>
      </p:pic>
      <p:sp>
        <p:nvSpPr>
          <p:cNvPr id="74" name="テキスト プレースホルダー 5"/>
          <p:cNvSpPr>
            <a:spLocks noGrp="1"/>
          </p:cNvSpPr>
          <p:nvPr>
            <p:ph type="body" sz="quarter" idx="22" hasCustomPrompt="1"/>
          </p:nvPr>
        </p:nvSpPr>
        <p:spPr>
          <a:xfrm>
            <a:off x="11012464" y="5361981"/>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75" name="テキスト プレースホルダー 5"/>
          <p:cNvSpPr>
            <a:spLocks noGrp="1"/>
          </p:cNvSpPr>
          <p:nvPr>
            <p:ph type="body" sz="quarter" idx="23" hasCustomPrompt="1"/>
          </p:nvPr>
        </p:nvSpPr>
        <p:spPr>
          <a:xfrm>
            <a:off x="10944957" y="2562779"/>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76" name="図プレースホルダー 7"/>
          <p:cNvSpPr>
            <a:spLocks noGrp="1"/>
          </p:cNvSpPr>
          <p:nvPr>
            <p:ph type="pic" sz="quarter" idx="24" hasCustomPrompt="1"/>
          </p:nvPr>
        </p:nvSpPr>
        <p:spPr>
          <a:xfrm>
            <a:off x="12230824" y="4307315"/>
            <a:ext cx="655070" cy="654301"/>
          </a:xfrm>
        </p:spPr>
        <p:txBody>
          <a:bodyPr>
            <a:normAutofit/>
          </a:bodyPr>
          <a:lstStyle>
            <a:lvl1pPr>
              <a:defRPr sz="1800"/>
            </a:lvl1pPr>
          </a:lstStyle>
          <a:p>
            <a:r>
              <a:rPr kumimoji="1" lang="en-US" altLang="ja-JP" dirty="0" smtClean="0"/>
              <a:t>Icon</a:t>
            </a:r>
            <a:endParaRPr kumimoji="1" lang="ja-JP" altLang="en-US" dirty="0"/>
          </a:p>
        </p:txBody>
      </p:sp>
      <p:sp>
        <p:nvSpPr>
          <p:cNvPr id="77" name="正方形/長方形 76"/>
          <p:cNvSpPr/>
          <p:nvPr userDrawn="1"/>
        </p:nvSpPr>
        <p:spPr>
          <a:xfrm>
            <a:off x="14318782" y="4671372"/>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8" name="図 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05375" y="4015885"/>
            <a:ext cx="1233639" cy="1233639"/>
          </a:xfrm>
          <a:prstGeom prst="rect">
            <a:avLst/>
          </a:prstGeom>
        </p:spPr>
      </p:pic>
      <p:sp>
        <p:nvSpPr>
          <p:cNvPr id="79" name="テキスト プレースホルダー 5"/>
          <p:cNvSpPr>
            <a:spLocks noGrp="1"/>
          </p:cNvSpPr>
          <p:nvPr>
            <p:ph type="body" sz="quarter" idx="25" hasCustomPrompt="1"/>
          </p:nvPr>
        </p:nvSpPr>
        <p:spPr>
          <a:xfrm>
            <a:off x="14476299" y="5360220"/>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80" name="テキスト プレースホルダー 5"/>
          <p:cNvSpPr>
            <a:spLocks noGrp="1"/>
          </p:cNvSpPr>
          <p:nvPr>
            <p:ph type="body" sz="quarter" idx="26" hasCustomPrompt="1"/>
          </p:nvPr>
        </p:nvSpPr>
        <p:spPr>
          <a:xfrm>
            <a:off x="14408792" y="2561018"/>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81" name="図プレースホルダー 7"/>
          <p:cNvSpPr>
            <a:spLocks noGrp="1"/>
          </p:cNvSpPr>
          <p:nvPr>
            <p:ph type="pic" sz="quarter" idx="27" hasCustomPrompt="1"/>
          </p:nvPr>
        </p:nvSpPr>
        <p:spPr>
          <a:xfrm>
            <a:off x="15694659" y="4305554"/>
            <a:ext cx="655070" cy="654301"/>
          </a:xfrm>
        </p:spPr>
        <p:txBody>
          <a:bodyPr>
            <a:normAutofit/>
          </a:bodyPr>
          <a:lstStyle>
            <a:lvl1pPr>
              <a:defRPr sz="18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135415229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 calcmode="lin" valueType="num">
                                      <p:cBhvr>
                                        <p:cTn id="1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3">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13">
                                            <p:txEl>
                                              <p:pRg st="0" end="0"/>
                                            </p:txEl>
                                          </p:spTgt>
                                        </p:tgtEl>
                                        <p:attrNameLst>
                                          <p:attrName>style.rotation</p:attrName>
                                        </p:attrNameLst>
                                      </p:cBhvr>
                                      <p:tavLst>
                                        <p:tav tm="0">
                                          <p:val>
                                            <p:fltVal val="90"/>
                                          </p:val>
                                        </p:tav>
                                        <p:tav tm="100000">
                                          <p:val>
                                            <p:fltVal val="0"/>
                                          </p:val>
                                        </p:tav>
                                      </p:tavLst>
                                    </p:anim>
                                    <p:animEffect transition="in" filter="fade">
                                      <p:cBhvr>
                                        <p:cTn id="20" dur="500"/>
                                        <p:tgtEl>
                                          <p:spTgt spid="13">
                                            <p:txEl>
                                              <p:pRg st="0" end="0"/>
                                            </p:txEl>
                                          </p:spTgt>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90"/>
                                          </p:val>
                                        </p:tav>
                                        <p:tav tm="100000">
                                          <p:val>
                                            <p:fltVal val="0"/>
                                          </p:val>
                                        </p:tav>
                                      </p:tavLst>
                                    </p:anim>
                                    <p:animEffect transition="in" filter="fade">
                                      <p:cBhvr>
                                        <p:cTn id="26" dur="500"/>
                                        <p:tgtEl>
                                          <p:spTgt spid="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childTnLst>
                          </p:cTn>
                        </p:par>
                        <p:par>
                          <p:cTn id="31" fill="hold">
                            <p:stCondLst>
                              <p:cond delay="1500"/>
                            </p:stCondLst>
                            <p:childTnLst>
                              <p:par>
                                <p:cTn id="32" presetID="16" presetClass="entr" presetSubtype="37"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barn(outVertical)">
                                      <p:cBhvr>
                                        <p:cTn id="34" dur="500"/>
                                        <p:tgtEl>
                                          <p:spTgt spid="62"/>
                                        </p:tgtEl>
                                      </p:cBhvr>
                                    </p:animEffect>
                                  </p:childTnLst>
                                </p:cTn>
                              </p:par>
                            </p:childTnLst>
                          </p:cTn>
                        </p:par>
                        <p:par>
                          <p:cTn id="35" fill="hold">
                            <p:stCondLst>
                              <p:cond delay="2000"/>
                            </p:stCondLst>
                            <p:childTnLst>
                              <p:par>
                                <p:cTn id="36" presetID="31" presetClass="entr" presetSubtype="0" fill="hold" nodeType="afterEffect">
                                  <p:stCondLst>
                                    <p:cond delay="0"/>
                                  </p:stCondLst>
                                  <p:childTnLst>
                                    <p:set>
                                      <p:cBhvr>
                                        <p:cTn id="37" dur="1" fill="hold">
                                          <p:stCondLst>
                                            <p:cond delay="0"/>
                                          </p:stCondLst>
                                        </p:cTn>
                                        <p:tgtEl>
                                          <p:spTgt spid="63"/>
                                        </p:tgtEl>
                                        <p:attrNameLst>
                                          <p:attrName>style.visibility</p:attrName>
                                        </p:attrNameLst>
                                      </p:cBhvr>
                                      <p:to>
                                        <p:strVal val="visible"/>
                                      </p:to>
                                    </p:set>
                                    <p:anim calcmode="lin" valueType="num">
                                      <p:cBhvr>
                                        <p:cTn id="38" dur="500" fill="hold"/>
                                        <p:tgtEl>
                                          <p:spTgt spid="63"/>
                                        </p:tgtEl>
                                        <p:attrNameLst>
                                          <p:attrName>ppt_w</p:attrName>
                                        </p:attrNameLst>
                                      </p:cBhvr>
                                      <p:tavLst>
                                        <p:tav tm="0">
                                          <p:val>
                                            <p:fltVal val="0"/>
                                          </p:val>
                                        </p:tav>
                                        <p:tav tm="100000">
                                          <p:val>
                                            <p:strVal val="#ppt_w"/>
                                          </p:val>
                                        </p:tav>
                                      </p:tavLst>
                                    </p:anim>
                                    <p:anim calcmode="lin" valueType="num">
                                      <p:cBhvr>
                                        <p:cTn id="39" dur="500" fill="hold"/>
                                        <p:tgtEl>
                                          <p:spTgt spid="63"/>
                                        </p:tgtEl>
                                        <p:attrNameLst>
                                          <p:attrName>ppt_h</p:attrName>
                                        </p:attrNameLst>
                                      </p:cBhvr>
                                      <p:tavLst>
                                        <p:tav tm="0">
                                          <p:val>
                                            <p:fltVal val="0"/>
                                          </p:val>
                                        </p:tav>
                                        <p:tav tm="100000">
                                          <p:val>
                                            <p:strVal val="#ppt_h"/>
                                          </p:val>
                                        </p:tav>
                                      </p:tavLst>
                                    </p:anim>
                                    <p:anim calcmode="lin" valueType="num">
                                      <p:cBhvr>
                                        <p:cTn id="40" dur="500" fill="hold"/>
                                        <p:tgtEl>
                                          <p:spTgt spid="63"/>
                                        </p:tgtEl>
                                        <p:attrNameLst>
                                          <p:attrName>style.rotation</p:attrName>
                                        </p:attrNameLst>
                                      </p:cBhvr>
                                      <p:tavLst>
                                        <p:tav tm="0">
                                          <p:val>
                                            <p:fltVal val="90"/>
                                          </p:val>
                                        </p:tav>
                                        <p:tav tm="100000">
                                          <p:val>
                                            <p:fltVal val="0"/>
                                          </p:val>
                                        </p:tav>
                                      </p:tavLst>
                                    </p:anim>
                                    <p:animEffect transition="in" filter="fade">
                                      <p:cBhvr>
                                        <p:cTn id="41" dur="500"/>
                                        <p:tgtEl>
                                          <p:spTgt spid="63"/>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65">
                                            <p:txEl>
                                              <p:pRg st="0" end="0"/>
                                            </p:txEl>
                                          </p:spTgt>
                                        </p:tgtEl>
                                        <p:attrNameLst>
                                          <p:attrName>style.visibility</p:attrName>
                                        </p:attrNameLst>
                                      </p:cBhvr>
                                      <p:to>
                                        <p:strVal val="visible"/>
                                      </p:to>
                                    </p:set>
                                    <p:anim calcmode="lin" valueType="num">
                                      <p:cBhvr>
                                        <p:cTn id="44"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65">
                                            <p:txEl>
                                              <p:pRg st="0" end="0"/>
                                            </p:txEl>
                                          </p:spTgt>
                                        </p:tgtEl>
                                        <p:attrNameLst>
                                          <p:attrName>ppt_h</p:attrName>
                                        </p:attrNameLst>
                                      </p:cBhvr>
                                      <p:tavLst>
                                        <p:tav tm="0">
                                          <p:val>
                                            <p:fltVal val="0"/>
                                          </p:val>
                                        </p:tav>
                                        <p:tav tm="100000">
                                          <p:val>
                                            <p:strVal val="#ppt_h"/>
                                          </p:val>
                                        </p:tav>
                                      </p:tavLst>
                                    </p:anim>
                                    <p:anim calcmode="lin" valueType="num">
                                      <p:cBhvr>
                                        <p:cTn id="46" dur="500" fill="hold"/>
                                        <p:tgtEl>
                                          <p:spTgt spid="65">
                                            <p:txEl>
                                              <p:pRg st="0" end="0"/>
                                            </p:txEl>
                                          </p:spTgt>
                                        </p:tgtEl>
                                        <p:attrNameLst>
                                          <p:attrName>style.rotation</p:attrName>
                                        </p:attrNameLst>
                                      </p:cBhvr>
                                      <p:tavLst>
                                        <p:tav tm="0">
                                          <p:val>
                                            <p:fltVal val="90"/>
                                          </p:val>
                                        </p:tav>
                                        <p:tav tm="100000">
                                          <p:val>
                                            <p:fltVal val="0"/>
                                          </p:val>
                                        </p:tav>
                                      </p:tavLst>
                                    </p:anim>
                                    <p:animEffect transition="in" filter="fade">
                                      <p:cBhvr>
                                        <p:cTn id="47" dur="500"/>
                                        <p:tgtEl>
                                          <p:spTgt spid="65">
                                            <p:txEl>
                                              <p:pRg st="0" end="0"/>
                                            </p:txEl>
                                          </p:spTgt>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ppt_w</p:attrName>
                                        </p:attrNameLst>
                                      </p:cBhvr>
                                      <p:tavLst>
                                        <p:tav tm="0">
                                          <p:val>
                                            <p:fltVal val="0"/>
                                          </p:val>
                                        </p:tav>
                                        <p:tav tm="100000">
                                          <p:val>
                                            <p:strVal val="#ppt_w"/>
                                          </p:val>
                                        </p:tav>
                                      </p:tavLst>
                                    </p:anim>
                                    <p:anim calcmode="lin" valueType="num">
                                      <p:cBhvr>
                                        <p:cTn id="51" dur="500" fill="hold"/>
                                        <p:tgtEl>
                                          <p:spTgt spid="66"/>
                                        </p:tgtEl>
                                        <p:attrNameLst>
                                          <p:attrName>ppt_h</p:attrName>
                                        </p:attrNameLst>
                                      </p:cBhvr>
                                      <p:tavLst>
                                        <p:tav tm="0">
                                          <p:val>
                                            <p:fltVal val="0"/>
                                          </p:val>
                                        </p:tav>
                                        <p:tav tm="100000">
                                          <p:val>
                                            <p:strVal val="#ppt_h"/>
                                          </p:val>
                                        </p:tav>
                                      </p:tavLst>
                                    </p:anim>
                                    <p:anim calcmode="lin" valueType="num">
                                      <p:cBhvr>
                                        <p:cTn id="52" dur="500" fill="hold"/>
                                        <p:tgtEl>
                                          <p:spTgt spid="66"/>
                                        </p:tgtEl>
                                        <p:attrNameLst>
                                          <p:attrName>style.rotation</p:attrName>
                                        </p:attrNameLst>
                                      </p:cBhvr>
                                      <p:tavLst>
                                        <p:tav tm="0">
                                          <p:val>
                                            <p:fltVal val="90"/>
                                          </p:val>
                                        </p:tav>
                                        <p:tav tm="100000">
                                          <p:val>
                                            <p:fltVal val="0"/>
                                          </p:val>
                                        </p:tav>
                                      </p:tavLst>
                                    </p:anim>
                                    <p:animEffect transition="in" filter="fade">
                                      <p:cBhvr>
                                        <p:cTn id="53" dur="500"/>
                                        <p:tgtEl>
                                          <p:spTgt spid="66"/>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64">
                                            <p:txEl>
                                              <p:pRg st="0" end="0"/>
                                            </p:txEl>
                                          </p:spTgt>
                                        </p:tgtEl>
                                        <p:attrNameLst>
                                          <p:attrName>style.visibility</p:attrName>
                                        </p:attrNameLst>
                                      </p:cBhvr>
                                      <p:to>
                                        <p:strVal val="visible"/>
                                      </p:to>
                                    </p:set>
                                    <p:animEffect transition="in" filter="fade">
                                      <p:cBhvr>
                                        <p:cTn id="57" dur="500"/>
                                        <p:tgtEl>
                                          <p:spTgt spid="64">
                                            <p:txEl>
                                              <p:pRg st="0" end="0"/>
                                            </p:txEl>
                                          </p:spTgt>
                                        </p:tgtEl>
                                      </p:cBhvr>
                                    </p:animEffect>
                                  </p:childTnLst>
                                </p:cTn>
                              </p:par>
                            </p:childTnLst>
                          </p:cTn>
                        </p:par>
                        <p:par>
                          <p:cTn id="58" fill="hold">
                            <p:stCondLst>
                              <p:cond delay="3000"/>
                            </p:stCondLst>
                            <p:childTnLst>
                              <p:par>
                                <p:cTn id="59" presetID="16" presetClass="entr" presetSubtype="37"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barn(outVertical)">
                                      <p:cBhvr>
                                        <p:cTn id="61" dur="500"/>
                                        <p:tgtEl>
                                          <p:spTgt spid="67"/>
                                        </p:tgtEl>
                                      </p:cBhvr>
                                    </p:animEffect>
                                  </p:childTnLst>
                                </p:cTn>
                              </p:par>
                            </p:childTnLst>
                          </p:cTn>
                        </p:par>
                        <p:par>
                          <p:cTn id="62" fill="hold">
                            <p:stCondLst>
                              <p:cond delay="3500"/>
                            </p:stCondLst>
                            <p:childTnLst>
                              <p:par>
                                <p:cTn id="63" presetID="31" presetClass="entr" presetSubtype="0" fill="hold" nodeType="after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p:cTn id="65" dur="500" fill="hold"/>
                                        <p:tgtEl>
                                          <p:spTgt spid="68"/>
                                        </p:tgtEl>
                                        <p:attrNameLst>
                                          <p:attrName>ppt_w</p:attrName>
                                        </p:attrNameLst>
                                      </p:cBhvr>
                                      <p:tavLst>
                                        <p:tav tm="0">
                                          <p:val>
                                            <p:fltVal val="0"/>
                                          </p:val>
                                        </p:tav>
                                        <p:tav tm="100000">
                                          <p:val>
                                            <p:strVal val="#ppt_w"/>
                                          </p:val>
                                        </p:tav>
                                      </p:tavLst>
                                    </p:anim>
                                    <p:anim calcmode="lin" valueType="num">
                                      <p:cBhvr>
                                        <p:cTn id="66" dur="500" fill="hold"/>
                                        <p:tgtEl>
                                          <p:spTgt spid="68"/>
                                        </p:tgtEl>
                                        <p:attrNameLst>
                                          <p:attrName>ppt_h</p:attrName>
                                        </p:attrNameLst>
                                      </p:cBhvr>
                                      <p:tavLst>
                                        <p:tav tm="0">
                                          <p:val>
                                            <p:fltVal val="0"/>
                                          </p:val>
                                        </p:tav>
                                        <p:tav tm="100000">
                                          <p:val>
                                            <p:strVal val="#ppt_h"/>
                                          </p:val>
                                        </p:tav>
                                      </p:tavLst>
                                    </p:anim>
                                    <p:anim calcmode="lin" valueType="num">
                                      <p:cBhvr>
                                        <p:cTn id="67" dur="500" fill="hold"/>
                                        <p:tgtEl>
                                          <p:spTgt spid="68"/>
                                        </p:tgtEl>
                                        <p:attrNameLst>
                                          <p:attrName>style.rotation</p:attrName>
                                        </p:attrNameLst>
                                      </p:cBhvr>
                                      <p:tavLst>
                                        <p:tav tm="0">
                                          <p:val>
                                            <p:fltVal val="90"/>
                                          </p:val>
                                        </p:tav>
                                        <p:tav tm="100000">
                                          <p:val>
                                            <p:fltVal val="0"/>
                                          </p:val>
                                        </p:tav>
                                      </p:tavLst>
                                    </p:anim>
                                    <p:animEffect transition="in" filter="fade">
                                      <p:cBhvr>
                                        <p:cTn id="68" dur="500"/>
                                        <p:tgtEl>
                                          <p:spTgt spid="68"/>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70">
                                            <p:txEl>
                                              <p:pRg st="0" end="0"/>
                                            </p:txEl>
                                          </p:spTgt>
                                        </p:tgtEl>
                                        <p:attrNameLst>
                                          <p:attrName>style.visibility</p:attrName>
                                        </p:attrNameLst>
                                      </p:cBhvr>
                                      <p:to>
                                        <p:strVal val="visible"/>
                                      </p:to>
                                    </p:set>
                                    <p:anim calcmode="lin" valueType="num">
                                      <p:cBhvr>
                                        <p:cTn id="71"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73" dur="500" fill="hold"/>
                                        <p:tgtEl>
                                          <p:spTgt spid="70">
                                            <p:txEl>
                                              <p:pRg st="0" end="0"/>
                                            </p:txEl>
                                          </p:spTgt>
                                        </p:tgtEl>
                                        <p:attrNameLst>
                                          <p:attrName>style.rotation</p:attrName>
                                        </p:attrNameLst>
                                      </p:cBhvr>
                                      <p:tavLst>
                                        <p:tav tm="0">
                                          <p:val>
                                            <p:fltVal val="90"/>
                                          </p:val>
                                        </p:tav>
                                        <p:tav tm="100000">
                                          <p:val>
                                            <p:fltVal val="0"/>
                                          </p:val>
                                        </p:tav>
                                      </p:tavLst>
                                    </p:anim>
                                    <p:animEffect transition="in" filter="fade">
                                      <p:cBhvr>
                                        <p:cTn id="74" dur="500"/>
                                        <p:tgtEl>
                                          <p:spTgt spid="70">
                                            <p:txEl>
                                              <p:pRg st="0" end="0"/>
                                            </p:txEl>
                                          </p:spTgt>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anim calcmode="lin" valueType="num">
                                      <p:cBhvr>
                                        <p:cTn id="77" dur="500" fill="hold"/>
                                        <p:tgtEl>
                                          <p:spTgt spid="71"/>
                                        </p:tgtEl>
                                        <p:attrNameLst>
                                          <p:attrName>ppt_w</p:attrName>
                                        </p:attrNameLst>
                                      </p:cBhvr>
                                      <p:tavLst>
                                        <p:tav tm="0">
                                          <p:val>
                                            <p:fltVal val="0"/>
                                          </p:val>
                                        </p:tav>
                                        <p:tav tm="100000">
                                          <p:val>
                                            <p:strVal val="#ppt_w"/>
                                          </p:val>
                                        </p:tav>
                                      </p:tavLst>
                                    </p:anim>
                                    <p:anim calcmode="lin" valueType="num">
                                      <p:cBhvr>
                                        <p:cTn id="78" dur="500" fill="hold"/>
                                        <p:tgtEl>
                                          <p:spTgt spid="71"/>
                                        </p:tgtEl>
                                        <p:attrNameLst>
                                          <p:attrName>ppt_h</p:attrName>
                                        </p:attrNameLst>
                                      </p:cBhvr>
                                      <p:tavLst>
                                        <p:tav tm="0">
                                          <p:val>
                                            <p:fltVal val="0"/>
                                          </p:val>
                                        </p:tav>
                                        <p:tav tm="100000">
                                          <p:val>
                                            <p:strVal val="#ppt_h"/>
                                          </p:val>
                                        </p:tav>
                                      </p:tavLst>
                                    </p:anim>
                                    <p:anim calcmode="lin" valueType="num">
                                      <p:cBhvr>
                                        <p:cTn id="79" dur="500" fill="hold"/>
                                        <p:tgtEl>
                                          <p:spTgt spid="71"/>
                                        </p:tgtEl>
                                        <p:attrNameLst>
                                          <p:attrName>style.rotation</p:attrName>
                                        </p:attrNameLst>
                                      </p:cBhvr>
                                      <p:tavLst>
                                        <p:tav tm="0">
                                          <p:val>
                                            <p:fltVal val="90"/>
                                          </p:val>
                                        </p:tav>
                                        <p:tav tm="100000">
                                          <p:val>
                                            <p:fltVal val="0"/>
                                          </p:val>
                                        </p:tav>
                                      </p:tavLst>
                                    </p:anim>
                                    <p:animEffect transition="in" filter="fade">
                                      <p:cBhvr>
                                        <p:cTn id="80" dur="500"/>
                                        <p:tgtEl>
                                          <p:spTgt spid="71"/>
                                        </p:tgtEl>
                                      </p:cBhvr>
                                    </p:animEffect>
                                  </p:childTnLst>
                                </p:cTn>
                              </p:par>
                            </p:childTnLst>
                          </p:cTn>
                        </p:par>
                        <p:par>
                          <p:cTn id="81" fill="hold">
                            <p:stCondLst>
                              <p:cond delay="4000"/>
                            </p:stCondLst>
                            <p:childTnLst>
                              <p:par>
                                <p:cTn id="82" presetID="10" presetClass="entr" presetSubtype="0" fill="hold" grpId="0" nodeType="afterEffect">
                                  <p:stCondLst>
                                    <p:cond delay="0"/>
                                  </p:stCondLst>
                                  <p:childTnLst>
                                    <p:set>
                                      <p:cBhvr>
                                        <p:cTn id="83" dur="1" fill="hold">
                                          <p:stCondLst>
                                            <p:cond delay="0"/>
                                          </p:stCondLst>
                                        </p:cTn>
                                        <p:tgtEl>
                                          <p:spTgt spid="69">
                                            <p:txEl>
                                              <p:pRg st="0" end="0"/>
                                            </p:txEl>
                                          </p:spTgt>
                                        </p:tgtEl>
                                        <p:attrNameLst>
                                          <p:attrName>style.visibility</p:attrName>
                                        </p:attrNameLst>
                                      </p:cBhvr>
                                      <p:to>
                                        <p:strVal val="visible"/>
                                      </p:to>
                                    </p:set>
                                    <p:animEffect transition="in" filter="fade">
                                      <p:cBhvr>
                                        <p:cTn id="84" dur="500"/>
                                        <p:tgtEl>
                                          <p:spTgt spid="69">
                                            <p:txEl>
                                              <p:pRg st="0" end="0"/>
                                            </p:txEl>
                                          </p:spTgt>
                                        </p:tgtEl>
                                      </p:cBhvr>
                                    </p:animEffect>
                                  </p:childTnLst>
                                </p:cTn>
                              </p:par>
                            </p:childTnLst>
                          </p:cTn>
                        </p:par>
                        <p:par>
                          <p:cTn id="85" fill="hold">
                            <p:stCondLst>
                              <p:cond delay="4500"/>
                            </p:stCondLst>
                            <p:childTnLst>
                              <p:par>
                                <p:cTn id="86" presetID="16" presetClass="entr" presetSubtype="37" fill="hold" grpId="0"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barn(outVertical)">
                                      <p:cBhvr>
                                        <p:cTn id="88" dur="500"/>
                                        <p:tgtEl>
                                          <p:spTgt spid="72"/>
                                        </p:tgtEl>
                                      </p:cBhvr>
                                    </p:animEffect>
                                  </p:childTnLst>
                                </p:cTn>
                              </p:par>
                            </p:childTnLst>
                          </p:cTn>
                        </p:par>
                        <p:par>
                          <p:cTn id="89" fill="hold">
                            <p:stCondLst>
                              <p:cond delay="5000"/>
                            </p:stCondLst>
                            <p:childTnLst>
                              <p:par>
                                <p:cTn id="90" presetID="31" presetClass="entr" presetSubtype="0" fill="hold" nodeType="after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p:cTn id="92" dur="500" fill="hold"/>
                                        <p:tgtEl>
                                          <p:spTgt spid="73"/>
                                        </p:tgtEl>
                                        <p:attrNameLst>
                                          <p:attrName>ppt_w</p:attrName>
                                        </p:attrNameLst>
                                      </p:cBhvr>
                                      <p:tavLst>
                                        <p:tav tm="0">
                                          <p:val>
                                            <p:fltVal val="0"/>
                                          </p:val>
                                        </p:tav>
                                        <p:tav tm="100000">
                                          <p:val>
                                            <p:strVal val="#ppt_w"/>
                                          </p:val>
                                        </p:tav>
                                      </p:tavLst>
                                    </p:anim>
                                    <p:anim calcmode="lin" valueType="num">
                                      <p:cBhvr>
                                        <p:cTn id="93" dur="500" fill="hold"/>
                                        <p:tgtEl>
                                          <p:spTgt spid="73"/>
                                        </p:tgtEl>
                                        <p:attrNameLst>
                                          <p:attrName>ppt_h</p:attrName>
                                        </p:attrNameLst>
                                      </p:cBhvr>
                                      <p:tavLst>
                                        <p:tav tm="0">
                                          <p:val>
                                            <p:fltVal val="0"/>
                                          </p:val>
                                        </p:tav>
                                        <p:tav tm="100000">
                                          <p:val>
                                            <p:strVal val="#ppt_h"/>
                                          </p:val>
                                        </p:tav>
                                      </p:tavLst>
                                    </p:anim>
                                    <p:anim calcmode="lin" valueType="num">
                                      <p:cBhvr>
                                        <p:cTn id="94" dur="500" fill="hold"/>
                                        <p:tgtEl>
                                          <p:spTgt spid="73"/>
                                        </p:tgtEl>
                                        <p:attrNameLst>
                                          <p:attrName>style.rotation</p:attrName>
                                        </p:attrNameLst>
                                      </p:cBhvr>
                                      <p:tavLst>
                                        <p:tav tm="0">
                                          <p:val>
                                            <p:fltVal val="90"/>
                                          </p:val>
                                        </p:tav>
                                        <p:tav tm="100000">
                                          <p:val>
                                            <p:fltVal val="0"/>
                                          </p:val>
                                        </p:tav>
                                      </p:tavLst>
                                    </p:anim>
                                    <p:animEffect transition="in" filter="fade">
                                      <p:cBhvr>
                                        <p:cTn id="95" dur="500"/>
                                        <p:tgtEl>
                                          <p:spTgt spid="73"/>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75">
                                            <p:txEl>
                                              <p:pRg st="0" end="0"/>
                                            </p:txEl>
                                          </p:spTgt>
                                        </p:tgtEl>
                                        <p:attrNameLst>
                                          <p:attrName>style.visibility</p:attrName>
                                        </p:attrNameLst>
                                      </p:cBhvr>
                                      <p:to>
                                        <p:strVal val="visible"/>
                                      </p:to>
                                    </p:set>
                                    <p:anim calcmode="lin" valueType="num">
                                      <p:cBhvr>
                                        <p:cTn id="98"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75">
                                            <p:txEl>
                                              <p:pRg st="0" end="0"/>
                                            </p:txEl>
                                          </p:spTgt>
                                        </p:tgtEl>
                                        <p:attrNameLst>
                                          <p:attrName>ppt_h</p:attrName>
                                        </p:attrNameLst>
                                      </p:cBhvr>
                                      <p:tavLst>
                                        <p:tav tm="0">
                                          <p:val>
                                            <p:fltVal val="0"/>
                                          </p:val>
                                        </p:tav>
                                        <p:tav tm="100000">
                                          <p:val>
                                            <p:strVal val="#ppt_h"/>
                                          </p:val>
                                        </p:tav>
                                      </p:tavLst>
                                    </p:anim>
                                    <p:anim calcmode="lin" valueType="num">
                                      <p:cBhvr>
                                        <p:cTn id="100" dur="500" fill="hold"/>
                                        <p:tgtEl>
                                          <p:spTgt spid="75">
                                            <p:txEl>
                                              <p:pRg st="0" end="0"/>
                                            </p:txEl>
                                          </p:spTgt>
                                        </p:tgtEl>
                                        <p:attrNameLst>
                                          <p:attrName>style.rotation</p:attrName>
                                        </p:attrNameLst>
                                      </p:cBhvr>
                                      <p:tavLst>
                                        <p:tav tm="0">
                                          <p:val>
                                            <p:fltVal val="90"/>
                                          </p:val>
                                        </p:tav>
                                        <p:tav tm="100000">
                                          <p:val>
                                            <p:fltVal val="0"/>
                                          </p:val>
                                        </p:tav>
                                      </p:tavLst>
                                    </p:anim>
                                    <p:animEffect transition="in" filter="fade">
                                      <p:cBhvr>
                                        <p:cTn id="101" dur="500"/>
                                        <p:tgtEl>
                                          <p:spTgt spid="75">
                                            <p:txEl>
                                              <p:pRg st="0" end="0"/>
                                            </p:txEl>
                                          </p:spTgt>
                                        </p:tgtEl>
                                      </p:cBhvr>
                                    </p:animEffect>
                                  </p:childTnLst>
                                </p:cTn>
                              </p:par>
                              <p:par>
                                <p:cTn id="102" presetID="31" presetClass="entr" presetSubtype="0" fill="hold" grpId="0" nodeType="withEffect">
                                  <p:stCondLst>
                                    <p:cond delay="0"/>
                                  </p:stCondLst>
                                  <p:childTnLst>
                                    <p:set>
                                      <p:cBhvr>
                                        <p:cTn id="103" dur="1" fill="hold">
                                          <p:stCondLst>
                                            <p:cond delay="0"/>
                                          </p:stCondLst>
                                        </p:cTn>
                                        <p:tgtEl>
                                          <p:spTgt spid="76"/>
                                        </p:tgtEl>
                                        <p:attrNameLst>
                                          <p:attrName>style.visibility</p:attrName>
                                        </p:attrNameLst>
                                      </p:cBhvr>
                                      <p:to>
                                        <p:strVal val="visible"/>
                                      </p:to>
                                    </p:set>
                                    <p:anim calcmode="lin" valueType="num">
                                      <p:cBhvr>
                                        <p:cTn id="104" dur="500" fill="hold"/>
                                        <p:tgtEl>
                                          <p:spTgt spid="76"/>
                                        </p:tgtEl>
                                        <p:attrNameLst>
                                          <p:attrName>ppt_w</p:attrName>
                                        </p:attrNameLst>
                                      </p:cBhvr>
                                      <p:tavLst>
                                        <p:tav tm="0">
                                          <p:val>
                                            <p:fltVal val="0"/>
                                          </p:val>
                                        </p:tav>
                                        <p:tav tm="100000">
                                          <p:val>
                                            <p:strVal val="#ppt_w"/>
                                          </p:val>
                                        </p:tav>
                                      </p:tavLst>
                                    </p:anim>
                                    <p:anim calcmode="lin" valueType="num">
                                      <p:cBhvr>
                                        <p:cTn id="105" dur="500" fill="hold"/>
                                        <p:tgtEl>
                                          <p:spTgt spid="76"/>
                                        </p:tgtEl>
                                        <p:attrNameLst>
                                          <p:attrName>ppt_h</p:attrName>
                                        </p:attrNameLst>
                                      </p:cBhvr>
                                      <p:tavLst>
                                        <p:tav tm="0">
                                          <p:val>
                                            <p:fltVal val="0"/>
                                          </p:val>
                                        </p:tav>
                                        <p:tav tm="100000">
                                          <p:val>
                                            <p:strVal val="#ppt_h"/>
                                          </p:val>
                                        </p:tav>
                                      </p:tavLst>
                                    </p:anim>
                                    <p:anim calcmode="lin" valueType="num">
                                      <p:cBhvr>
                                        <p:cTn id="106" dur="500" fill="hold"/>
                                        <p:tgtEl>
                                          <p:spTgt spid="76"/>
                                        </p:tgtEl>
                                        <p:attrNameLst>
                                          <p:attrName>style.rotation</p:attrName>
                                        </p:attrNameLst>
                                      </p:cBhvr>
                                      <p:tavLst>
                                        <p:tav tm="0">
                                          <p:val>
                                            <p:fltVal val="90"/>
                                          </p:val>
                                        </p:tav>
                                        <p:tav tm="100000">
                                          <p:val>
                                            <p:fltVal val="0"/>
                                          </p:val>
                                        </p:tav>
                                      </p:tavLst>
                                    </p:anim>
                                    <p:animEffect transition="in" filter="fade">
                                      <p:cBhvr>
                                        <p:cTn id="107" dur="500"/>
                                        <p:tgtEl>
                                          <p:spTgt spid="76"/>
                                        </p:tgtEl>
                                      </p:cBhvr>
                                    </p:animEffect>
                                  </p:childTnLst>
                                </p:cTn>
                              </p:par>
                            </p:childTnLst>
                          </p:cTn>
                        </p:par>
                        <p:par>
                          <p:cTn id="108" fill="hold">
                            <p:stCondLst>
                              <p:cond delay="5500"/>
                            </p:stCondLst>
                            <p:childTnLst>
                              <p:par>
                                <p:cTn id="109" presetID="10" presetClass="entr" presetSubtype="0" fill="hold" grpId="0" nodeType="afterEffect">
                                  <p:stCondLst>
                                    <p:cond delay="0"/>
                                  </p:stCondLst>
                                  <p:childTnLst>
                                    <p:set>
                                      <p:cBhvr>
                                        <p:cTn id="110" dur="1" fill="hold">
                                          <p:stCondLst>
                                            <p:cond delay="0"/>
                                          </p:stCondLst>
                                        </p:cTn>
                                        <p:tgtEl>
                                          <p:spTgt spid="74">
                                            <p:txEl>
                                              <p:pRg st="0" end="0"/>
                                            </p:txEl>
                                          </p:spTgt>
                                        </p:tgtEl>
                                        <p:attrNameLst>
                                          <p:attrName>style.visibility</p:attrName>
                                        </p:attrNameLst>
                                      </p:cBhvr>
                                      <p:to>
                                        <p:strVal val="visible"/>
                                      </p:to>
                                    </p:set>
                                    <p:animEffect transition="in" filter="fade">
                                      <p:cBhvr>
                                        <p:cTn id="111" dur="500"/>
                                        <p:tgtEl>
                                          <p:spTgt spid="74">
                                            <p:txEl>
                                              <p:pRg st="0" end="0"/>
                                            </p:txEl>
                                          </p:spTgt>
                                        </p:tgtEl>
                                      </p:cBhvr>
                                    </p:animEffect>
                                  </p:childTnLst>
                                </p:cTn>
                              </p:par>
                            </p:childTnLst>
                          </p:cTn>
                        </p:par>
                        <p:par>
                          <p:cTn id="112" fill="hold">
                            <p:stCondLst>
                              <p:cond delay="6000"/>
                            </p:stCondLst>
                            <p:childTnLst>
                              <p:par>
                                <p:cTn id="113" presetID="16" presetClass="entr" presetSubtype="37" fill="hold" grpId="0" nodeType="after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barn(outVertical)">
                                      <p:cBhvr>
                                        <p:cTn id="115" dur="500"/>
                                        <p:tgtEl>
                                          <p:spTgt spid="77"/>
                                        </p:tgtEl>
                                      </p:cBhvr>
                                    </p:animEffect>
                                  </p:childTnLst>
                                </p:cTn>
                              </p:par>
                            </p:childTnLst>
                          </p:cTn>
                        </p:par>
                        <p:par>
                          <p:cTn id="116" fill="hold">
                            <p:stCondLst>
                              <p:cond delay="6500"/>
                            </p:stCondLst>
                            <p:childTnLst>
                              <p:par>
                                <p:cTn id="117" presetID="3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anim calcmode="lin" valueType="num">
                                      <p:cBhvr>
                                        <p:cTn id="119" dur="500" fill="hold"/>
                                        <p:tgtEl>
                                          <p:spTgt spid="78"/>
                                        </p:tgtEl>
                                        <p:attrNameLst>
                                          <p:attrName>ppt_w</p:attrName>
                                        </p:attrNameLst>
                                      </p:cBhvr>
                                      <p:tavLst>
                                        <p:tav tm="0">
                                          <p:val>
                                            <p:fltVal val="0"/>
                                          </p:val>
                                        </p:tav>
                                        <p:tav tm="100000">
                                          <p:val>
                                            <p:strVal val="#ppt_w"/>
                                          </p:val>
                                        </p:tav>
                                      </p:tavLst>
                                    </p:anim>
                                    <p:anim calcmode="lin" valueType="num">
                                      <p:cBhvr>
                                        <p:cTn id="120" dur="500" fill="hold"/>
                                        <p:tgtEl>
                                          <p:spTgt spid="78"/>
                                        </p:tgtEl>
                                        <p:attrNameLst>
                                          <p:attrName>ppt_h</p:attrName>
                                        </p:attrNameLst>
                                      </p:cBhvr>
                                      <p:tavLst>
                                        <p:tav tm="0">
                                          <p:val>
                                            <p:fltVal val="0"/>
                                          </p:val>
                                        </p:tav>
                                        <p:tav tm="100000">
                                          <p:val>
                                            <p:strVal val="#ppt_h"/>
                                          </p:val>
                                        </p:tav>
                                      </p:tavLst>
                                    </p:anim>
                                    <p:anim calcmode="lin" valueType="num">
                                      <p:cBhvr>
                                        <p:cTn id="121" dur="500" fill="hold"/>
                                        <p:tgtEl>
                                          <p:spTgt spid="78"/>
                                        </p:tgtEl>
                                        <p:attrNameLst>
                                          <p:attrName>style.rotation</p:attrName>
                                        </p:attrNameLst>
                                      </p:cBhvr>
                                      <p:tavLst>
                                        <p:tav tm="0">
                                          <p:val>
                                            <p:fltVal val="90"/>
                                          </p:val>
                                        </p:tav>
                                        <p:tav tm="100000">
                                          <p:val>
                                            <p:fltVal val="0"/>
                                          </p:val>
                                        </p:tav>
                                      </p:tavLst>
                                    </p:anim>
                                    <p:animEffect transition="in" filter="fade">
                                      <p:cBhvr>
                                        <p:cTn id="122" dur="500"/>
                                        <p:tgtEl>
                                          <p:spTgt spid="78"/>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80">
                                            <p:txEl>
                                              <p:pRg st="0" end="0"/>
                                            </p:txEl>
                                          </p:spTgt>
                                        </p:tgtEl>
                                        <p:attrNameLst>
                                          <p:attrName>style.visibility</p:attrName>
                                        </p:attrNameLst>
                                      </p:cBhvr>
                                      <p:to>
                                        <p:strVal val="visible"/>
                                      </p:to>
                                    </p:set>
                                    <p:anim calcmode="lin" valueType="num">
                                      <p:cBhvr>
                                        <p:cTn id="125" dur="5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80">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80">
                                            <p:txEl>
                                              <p:pRg st="0" end="0"/>
                                            </p:txEl>
                                          </p:spTgt>
                                        </p:tgtEl>
                                        <p:attrNameLst>
                                          <p:attrName>style.rotation</p:attrName>
                                        </p:attrNameLst>
                                      </p:cBhvr>
                                      <p:tavLst>
                                        <p:tav tm="0">
                                          <p:val>
                                            <p:fltVal val="90"/>
                                          </p:val>
                                        </p:tav>
                                        <p:tav tm="100000">
                                          <p:val>
                                            <p:fltVal val="0"/>
                                          </p:val>
                                        </p:tav>
                                      </p:tavLst>
                                    </p:anim>
                                    <p:animEffect transition="in" filter="fade">
                                      <p:cBhvr>
                                        <p:cTn id="128" dur="500"/>
                                        <p:tgtEl>
                                          <p:spTgt spid="80">
                                            <p:txEl>
                                              <p:pRg st="0" end="0"/>
                                            </p:txEl>
                                          </p:spTgt>
                                        </p:tgtEl>
                                      </p:cBhvr>
                                    </p:animEffect>
                                  </p:childTnLst>
                                </p:cTn>
                              </p:par>
                              <p:par>
                                <p:cTn id="129" presetID="31" presetClass="entr" presetSubtype="0" fill="hold" grpId="0" nodeType="withEffect">
                                  <p:stCondLst>
                                    <p:cond delay="0"/>
                                  </p:stCondLst>
                                  <p:childTnLst>
                                    <p:set>
                                      <p:cBhvr>
                                        <p:cTn id="130" dur="1" fill="hold">
                                          <p:stCondLst>
                                            <p:cond delay="0"/>
                                          </p:stCondLst>
                                        </p:cTn>
                                        <p:tgtEl>
                                          <p:spTgt spid="81"/>
                                        </p:tgtEl>
                                        <p:attrNameLst>
                                          <p:attrName>style.visibility</p:attrName>
                                        </p:attrNameLst>
                                      </p:cBhvr>
                                      <p:to>
                                        <p:strVal val="visible"/>
                                      </p:to>
                                    </p:set>
                                    <p:anim calcmode="lin" valueType="num">
                                      <p:cBhvr>
                                        <p:cTn id="131" dur="500" fill="hold"/>
                                        <p:tgtEl>
                                          <p:spTgt spid="81"/>
                                        </p:tgtEl>
                                        <p:attrNameLst>
                                          <p:attrName>ppt_w</p:attrName>
                                        </p:attrNameLst>
                                      </p:cBhvr>
                                      <p:tavLst>
                                        <p:tav tm="0">
                                          <p:val>
                                            <p:fltVal val="0"/>
                                          </p:val>
                                        </p:tav>
                                        <p:tav tm="100000">
                                          <p:val>
                                            <p:strVal val="#ppt_w"/>
                                          </p:val>
                                        </p:tav>
                                      </p:tavLst>
                                    </p:anim>
                                    <p:anim calcmode="lin" valueType="num">
                                      <p:cBhvr>
                                        <p:cTn id="132" dur="500" fill="hold"/>
                                        <p:tgtEl>
                                          <p:spTgt spid="81"/>
                                        </p:tgtEl>
                                        <p:attrNameLst>
                                          <p:attrName>ppt_h</p:attrName>
                                        </p:attrNameLst>
                                      </p:cBhvr>
                                      <p:tavLst>
                                        <p:tav tm="0">
                                          <p:val>
                                            <p:fltVal val="0"/>
                                          </p:val>
                                        </p:tav>
                                        <p:tav tm="100000">
                                          <p:val>
                                            <p:strVal val="#ppt_h"/>
                                          </p:val>
                                        </p:tav>
                                      </p:tavLst>
                                    </p:anim>
                                    <p:anim calcmode="lin" valueType="num">
                                      <p:cBhvr>
                                        <p:cTn id="133" dur="500" fill="hold"/>
                                        <p:tgtEl>
                                          <p:spTgt spid="81"/>
                                        </p:tgtEl>
                                        <p:attrNameLst>
                                          <p:attrName>style.rotation</p:attrName>
                                        </p:attrNameLst>
                                      </p:cBhvr>
                                      <p:tavLst>
                                        <p:tav tm="0">
                                          <p:val>
                                            <p:fltVal val="90"/>
                                          </p:val>
                                        </p:tav>
                                        <p:tav tm="100000">
                                          <p:val>
                                            <p:fltVal val="0"/>
                                          </p:val>
                                        </p:tav>
                                      </p:tavLst>
                                    </p:anim>
                                    <p:animEffect transition="in" filter="fade">
                                      <p:cBhvr>
                                        <p:cTn id="134" dur="500"/>
                                        <p:tgtEl>
                                          <p:spTgt spid="81"/>
                                        </p:tgtEl>
                                      </p:cBhvr>
                                    </p:animEffect>
                                  </p:childTnLst>
                                </p:cTn>
                              </p:par>
                            </p:childTnLst>
                          </p:cTn>
                        </p:par>
                        <p:par>
                          <p:cTn id="135" fill="hold">
                            <p:stCondLst>
                              <p:cond delay="7000"/>
                            </p:stCondLst>
                            <p:childTnLst>
                              <p:par>
                                <p:cTn id="136" presetID="10" presetClass="entr" presetSubtype="0" fill="hold" grpId="0" nodeType="afterEffect">
                                  <p:stCondLst>
                                    <p:cond delay="0"/>
                                  </p:stCondLst>
                                  <p:childTnLst>
                                    <p:set>
                                      <p:cBhvr>
                                        <p:cTn id="137" dur="1" fill="hold">
                                          <p:stCondLst>
                                            <p:cond delay="0"/>
                                          </p:stCondLst>
                                        </p:cTn>
                                        <p:tgtEl>
                                          <p:spTgt spid="79">
                                            <p:txEl>
                                              <p:pRg st="0" end="0"/>
                                            </p:txEl>
                                          </p:spTgt>
                                        </p:tgtEl>
                                        <p:attrNameLst>
                                          <p:attrName>style.visibility</p:attrName>
                                        </p:attrNameLst>
                                      </p:cBhvr>
                                      <p:to>
                                        <p:strVal val="visible"/>
                                      </p:to>
                                    </p:set>
                                    <p:animEffect transition="in" filter="fade">
                                      <p:cBhvr>
                                        <p:cTn id="138"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3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 calcmode="lin" valueType="num">
                      <p:cBhvr>
                        <p:cTn dur="500" fill="hold"/>
                        <p:tgtEl>
                          <p:spTgt spid="13"/>
                        </p:tgtEl>
                        <p:attrNameLst>
                          <p:attrName>style.rotation</p:attrName>
                        </p:attrNameLst>
                      </p:cBhvr>
                      <p:tavLst>
                        <p:tav tm="0">
                          <p:val>
                            <p:fltVal val="90"/>
                          </p:val>
                        </p:tav>
                        <p:tav tm="100000">
                          <p:val>
                            <p:fltVal val="0"/>
                          </p:val>
                        </p:tav>
                      </p:tavLst>
                    </p:anim>
                    <p:animEffect transition="in" filter="fade">
                      <p:cBhvr>
                        <p:cTn dur="500"/>
                        <p:tgtEl>
                          <p:spTgt spid="13"/>
                        </p:tgtEl>
                      </p:cBhvr>
                    </p:animEffect>
                  </p:childTnLst>
                </p:cTn>
              </p:par>
            </p:tnLst>
          </p:tmpl>
        </p:tmplLst>
      </p:bldP>
      <p:bldP spid="8" grpId="0"/>
      <p:bldP spid="62"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31"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anim calcmode="lin" valueType="num">
                      <p:cBhvr>
                        <p:cTn dur="500" fill="hold"/>
                        <p:tgtEl>
                          <p:spTgt spid="65"/>
                        </p:tgtEl>
                        <p:attrNameLst>
                          <p:attrName>style.rotation</p:attrName>
                        </p:attrNameLst>
                      </p:cBhvr>
                      <p:tavLst>
                        <p:tav tm="0">
                          <p:val>
                            <p:fltVal val="90"/>
                          </p:val>
                        </p:tav>
                        <p:tav tm="100000">
                          <p:val>
                            <p:fltVal val="0"/>
                          </p:val>
                        </p:tav>
                      </p:tavLst>
                    </p:anim>
                    <p:animEffect transition="in" filter="fade">
                      <p:cBhvr>
                        <p:cTn dur="500"/>
                        <p:tgtEl>
                          <p:spTgt spid="65"/>
                        </p:tgtEl>
                      </p:cBhvr>
                    </p:animEffect>
                  </p:childTnLst>
                </p:cTn>
              </p:par>
            </p:tnLst>
          </p:tmpl>
        </p:tmplLst>
      </p:bldP>
      <p:bldP spid="66" grpId="0"/>
      <p:bldP spid="67" grpId="0" animBg="1"/>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31"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90"/>
                          </p:val>
                        </p:tav>
                        <p:tav tm="100000">
                          <p:val>
                            <p:fltVal val="0"/>
                          </p:val>
                        </p:tav>
                      </p:tavLst>
                    </p:anim>
                    <p:animEffect transition="in" filter="fade">
                      <p:cBhvr>
                        <p:cTn dur="500"/>
                        <p:tgtEl>
                          <p:spTgt spid="70"/>
                        </p:tgtEl>
                      </p:cBhvr>
                    </p:animEffect>
                  </p:childTnLst>
                </p:cTn>
              </p:par>
            </p:tnLst>
          </p:tmpl>
        </p:tmplLst>
      </p:bldP>
      <p:bldP spid="71" grpId="0"/>
      <p:bldP spid="72" grpId="0" animBg="1"/>
      <p:bldP spid="74" grpId="0" build="p">
        <p:tmplLst>
          <p:tmpl lvl="1">
            <p:tnLst>
              <p:par>
                <p:cTn presetID="10"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5" grpId="0" build="p">
        <p:tmplLst>
          <p:tmpl lvl="1">
            <p:tnLst>
              <p:par>
                <p:cTn presetID="31"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 calcmode="lin" valueType="num">
                      <p:cBhvr>
                        <p:cTn dur="500" fill="hold"/>
                        <p:tgtEl>
                          <p:spTgt spid="75"/>
                        </p:tgtEl>
                        <p:attrNameLst>
                          <p:attrName>style.rotation</p:attrName>
                        </p:attrNameLst>
                      </p:cBhvr>
                      <p:tavLst>
                        <p:tav tm="0">
                          <p:val>
                            <p:fltVal val="90"/>
                          </p:val>
                        </p:tav>
                        <p:tav tm="100000">
                          <p:val>
                            <p:fltVal val="0"/>
                          </p:val>
                        </p:tav>
                      </p:tavLst>
                    </p:anim>
                    <p:animEffect transition="in" filter="fade">
                      <p:cBhvr>
                        <p:cTn dur="500"/>
                        <p:tgtEl>
                          <p:spTgt spid="75"/>
                        </p:tgtEl>
                      </p:cBhvr>
                    </p:animEffect>
                  </p:childTnLst>
                </p:cTn>
              </p:par>
            </p:tnLst>
          </p:tmpl>
        </p:tmplLst>
      </p:bldP>
      <p:bldP spid="76" grpId="0"/>
      <p:bldP spid="77" grpId="0" animBg="1"/>
      <p:bldP spid="79" grpId="0" build="p">
        <p:tmplLst>
          <p:tmpl lvl="1">
            <p:tnLst>
              <p:par>
                <p:cTn presetID="10" presetClass="entr" presetSubtype="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build="p">
        <p:tmplLst>
          <p:tmpl lvl="1">
            <p:tnLst>
              <p:par>
                <p:cTn presetID="31" presetClass="entr" presetSubtype="0" fill="hold" nodeType="with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500" fill="hold"/>
                        <p:tgtEl>
                          <p:spTgt spid="80"/>
                        </p:tgtEl>
                        <p:attrNameLst>
                          <p:attrName>ppt_w</p:attrName>
                        </p:attrNameLst>
                      </p:cBhvr>
                      <p:tavLst>
                        <p:tav tm="0">
                          <p:val>
                            <p:fltVal val="0"/>
                          </p:val>
                        </p:tav>
                        <p:tav tm="100000">
                          <p:val>
                            <p:strVal val="#ppt_w"/>
                          </p:val>
                        </p:tav>
                      </p:tavLst>
                    </p:anim>
                    <p:anim calcmode="lin" valueType="num">
                      <p:cBhvr>
                        <p:cTn dur="500" fill="hold"/>
                        <p:tgtEl>
                          <p:spTgt spid="80"/>
                        </p:tgtEl>
                        <p:attrNameLst>
                          <p:attrName>ppt_h</p:attrName>
                        </p:attrNameLst>
                      </p:cBhvr>
                      <p:tavLst>
                        <p:tav tm="0">
                          <p:val>
                            <p:fltVal val="0"/>
                          </p:val>
                        </p:tav>
                        <p:tav tm="100000">
                          <p:val>
                            <p:strVal val="#ppt_h"/>
                          </p:val>
                        </p:tav>
                      </p:tavLst>
                    </p:anim>
                    <p:anim calcmode="lin" valueType="num">
                      <p:cBhvr>
                        <p:cTn dur="500" fill="hold"/>
                        <p:tgtEl>
                          <p:spTgt spid="80"/>
                        </p:tgtEl>
                        <p:attrNameLst>
                          <p:attrName>style.rotation</p:attrName>
                        </p:attrNameLst>
                      </p:cBhvr>
                      <p:tavLst>
                        <p:tav tm="0">
                          <p:val>
                            <p:fltVal val="90"/>
                          </p:val>
                        </p:tav>
                        <p:tav tm="100000">
                          <p:val>
                            <p:fltVal val="0"/>
                          </p:val>
                        </p:tav>
                      </p:tavLst>
                    </p:anim>
                    <p:animEffect transition="in" filter="fade">
                      <p:cBhvr>
                        <p:cTn dur="500"/>
                        <p:tgtEl>
                          <p:spTgt spid="80"/>
                        </p:tgtEl>
                      </p:cBhvr>
                    </p:animEffect>
                  </p:childTnLst>
                </p:cTn>
              </p:par>
            </p:tnLst>
          </p:tmpl>
        </p:tmplLst>
      </p:bldP>
      <p:bldP spid="81"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9" name="正方形/長方形 8"/>
          <p:cNvSpPr/>
          <p:nvPr userDrawn="1"/>
        </p:nvSpPr>
        <p:spPr>
          <a:xfrm>
            <a:off x="0" y="3659058"/>
            <a:ext cx="18286413" cy="36896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プレースホルダー 5"/>
          <p:cNvSpPr>
            <a:spLocks noGrp="1"/>
          </p:cNvSpPr>
          <p:nvPr>
            <p:ph type="body" sz="quarter" idx="13" hasCustomPrompt="1"/>
          </p:nvPr>
        </p:nvSpPr>
        <p:spPr>
          <a:xfrm>
            <a:off x="10448351" y="3957985"/>
            <a:ext cx="6925249" cy="3077948"/>
          </a:xfrm>
          <a:noFill/>
        </p:spPr>
        <p:txBody>
          <a:bodyPr anchor="ctr">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テキスト プレースホルダー 23"/>
          <p:cNvSpPr>
            <a:spLocks noGrp="1"/>
          </p:cNvSpPr>
          <p:nvPr>
            <p:ph type="body" sz="quarter" idx="21" hasCustomPrompt="1"/>
          </p:nvPr>
        </p:nvSpPr>
        <p:spPr>
          <a:xfrm rot="21392017">
            <a:off x="1292769" y="3130395"/>
            <a:ext cx="8768499" cy="4710350"/>
          </a:xfrm>
          <a:blipFill>
            <a:blip r:embed="rId2"/>
            <a:stretch>
              <a:fillRect/>
            </a:stretch>
          </a:blipFill>
        </p:spPr>
        <p:txBody>
          <a:bodyPr/>
          <a:lstStyle/>
          <a:p>
            <a:pPr lvl="0"/>
            <a:r>
              <a:rPr kumimoji="1" lang="en-US" altLang="ja-JP" dirty="0" smtClean="0"/>
              <a:t> </a:t>
            </a:r>
            <a:endParaRPr kumimoji="1" lang="ja-JP" altLang="en-US" dirty="0"/>
          </a:p>
        </p:txBody>
      </p:sp>
      <p:sp>
        <p:nvSpPr>
          <p:cNvPr id="6" name="図プレースホルダー 8"/>
          <p:cNvSpPr>
            <a:spLocks noGrp="1"/>
          </p:cNvSpPr>
          <p:nvPr>
            <p:ph type="pic" sz="quarter" idx="20" hasCustomPrompt="1"/>
          </p:nvPr>
        </p:nvSpPr>
        <p:spPr>
          <a:xfrm rot="21392017">
            <a:off x="1522927" y="3365565"/>
            <a:ext cx="8308182" cy="4240011"/>
          </a:xfrm>
        </p:spPr>
        <p:txBody>
          <a:bodyPr/>
          <a:lstStyle>
            <a:lvl1pPr>
              <a:defRPr/>
            </a:lvl1pPr>
          </a:lstStyle>
          <a:p>
            <a:r>
              <a:rPr kumimoji="1" lang="en-US" altLang="ja-JP" dirty="0" smtClean="0"/>
              <a:t>Add an image here</a:t>
            </a:r>
            <a:endParaRPr kumimoji="1" lang="ja-JP" altLang="en-US" dirty="0"/>
          </a:p>
        </p:txBody>
      </p:sp>
    </p:spTree>
    <p:extLst>
      <p:ext uri="{BB962C8B-B14F-4D97-AF65-F5344CB8AC3E}">
        <p14:creationId xmlns:p14="http://schemas.microsoft.com/office/powerpoint/2010/main" val="396703385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tmplLst>
          <p:tmpl>
            <p:tnLst>
              <p:par>
                <p:cTn presetID="22" presetClass="entr" presetSubtype="8"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5" grpId="0" animBg="1">
        <p:tmplLst>
          <p:tmpl>
            <p:tnLst>
              <p:par>
                <p:cTn presetID="2" presetClass="entr" presetSubtype="8"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Images and Explan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1" name="正方形/長方形 10"/>
          <p:cNvSpPr/>
          <p:nvPr userDrawn="1"/>
        </p:nvSpPr>
        <p:spPr>
          <a:xfrm>
            <a:off x="731520" y="5727600"/>
            <a:ext cx="7990450" cy="376809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プレースホルダー 23"/>
          <p:cNvSpPr>
            <a:spLocks noGrp="1"/>
          </p:cNvSpPr>
          <p:nvPr>
            <p:ph type="body" sz="quarter" idx="21" hasCustomPrompt="1"/>
          </p:nvPr>
        </p:nvSpPr>
        <p:spPr>
          <a:xfrm rot="21392017">
            <a:off x="954300" y="2457375"/>
            <a:ext cx="7445007" cy="3999383"/>
          </a:xfrm>
          <a:blipFill>
            <a:blip r:embed="rId2"/>
            <a:stretch>
              <a:fillRect/>
            </a:stretch>
          </a:blipFill>
        </p:spPr>
        <p:txBody>
          <a:bodyPr/>
          <a:lstStyle/>
          <a:p>
            <a:pPr lvl="0"/>
            <a:r>
              <a:rPr kumimoji="1" lang="en-US" altLang="ja-JP" dirty="0" smtClean="0"/>
              <a:t> </a:t>
            </a:r>
            <a:endParaRPr kumimoji="1" lang="ja-JP" altLang="en-US" dirty="0"/>
          </a:p>
        </p:txBody>
      </p:sp>
      <p:sp>
        <p:nvSpPr>
          <p:cNvPr id="14" name="図プレースホルダー 8"/>
          <p:cNvSpPr>
            <a:spLocks noGrp="1"/>
          </p:cNvSpPr>
          <p:nvPr>
            <p:ph type="pic" sz="quarter" idx="20" hasCustomPrompt="1"/>
          </p:nvPr>
        </p:nvSpPr>
        <p:spPr>
          <a:xfrm rot="21392017">
            <a:off x="1168323" y="2666543"/>
            <a:ext cx="7016961" cy="3581047"/>
          </a:xfrm>
        </p:spPr>
        <p:txBody>
          <a:bodyPr/>
          <a:lstStyle>
            <a:lvl1pPr>
              <a:defRPr/>
            </a:lvl1pPr>
          </a:lstStyle>
          <a:p>
            <a:r>
              <a:rPr kumimoji="1" lang="en-US" altLang="ja-JP" dirty="0" smtClean="0"/>
              <a:t>Add an image here</a:t>
            </a:r>
            <a:endParaRPr kumimoji="1" lang="ja-JP" altLang="en-US" dirty="0"/>
          </a:p>
        </p:txBody>
      </p:sp>
      <p:sp>
        <p:nvSpPr>
          <p:cNvPr id="16" name="テキスト プレースホルダー 5"/>
          <p:cNvSpPr>
            <a:spLocks noGrp="1"/>
          </p:cNvSpPr>
          <p:nvPr>
            <p:ph type="body" sz="quarter" idx="13" hasCustomPrompt="1"/>
          </p:nvPr>
        </p:nvSpPr>
        <p:spPr>
          <a:xfrm>
            <a:off x="1099999" y="7393750"/>
            <a:ext cx="7187128" cy="1790372"/>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7" name="テキスト プレースホルダー 5"/>
          <p:cNvSpPr>
            <a:spLocks noGrp="1"/>
          </p:cNvSpPr>
          <p:nvPr>
            <p:ph type="body" sz="quarter" idx="23" hasCustomPrompt="1"/>
          </p:nvPr>
        </p:nvSpPr>
        <p:spPr>
          <a:xfrm rot="21420000">
            <a:off x="1117459" y="6431673"/>
            <a:ext cx="7174747"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8" name="正方形/長方形 17"/>
          <p:cNvSpPr/>
          <p:nvPr userDrawn="1"/>
        </p:nvSpPr>
        <p:spPr>
          <a:xfrm>
            <a:off x="9528324" y="5737428"/>
            <a:ext cx="7990450" cy="376809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プレースホルダー 23"/>
          <p:cNvSpPr>
            <a:spLocks noGrp="1"/>
          </p:cNvSpPr>
          <p:nvPr>
            <p:ph type="body" sz="quarter" idx="24" hasCustomPrompt="1"/>
          </p:nvPr>
        </p:nvSpPr>
        <p:spPr>
          <a:xfrm rot="21392017">
            <a:off x="9751104" y="2467203"/>
            <a:ext cx="7445007" cy="3999383"/>
          </a:xfrm>
          <a:blipFill>
            <a:blip r:embed="rId2"/>
            <a:stretch>
              <a:fillRect/>
            </a:stretch>
          </a:blipFill>
        </p:spPr>
        <p:txBody>
          <a:bodyPr/>
          <a:lstStyle/>
          <a:p>
            <a:pPr lvl="0"/>
            <a:r>
              <a:rPr kumimoji="1" lang="en-US" altLang="ja-JP" dirty="0" smtClean="0"/>
              <a:t> </a:t>
            </a:r>
            <a:endParaRPr kumimoji="1" lang="ja-JP" altLang="en-US" dirty="0"/>
          </a:p>
        </p:txBody>
      </p:sp>
      <p:sp>
        <p:nvSpPr>
          <p:cNvPr id="20" name="図プレースホルダー 8"/>
          <p:cNvSpPr>
            <a:spLocks noGrp="1"/>
          </p:cNvSpPr>
          <p:nvPr>
            <p:ph type="pic" sz="quarter" idx="25" hasCustomPrompt="1"/>
          </p:nvPr>
        </p:nvSpPr>
        <p:spPr>
          <a:xfrm rot="21392017">
            <a:off x="9965127" y="2676371"/>
            <a:ext cx="7016961" cy="3581047"/>
          </a:xfrm>
        </p:spPr>
        <p:txBody>
          <a:bodyPr/>
          <a:lstStyle>
            <a:lvl1pPr>
              <a:defRPr/>
            </a:lvl1pPr>
          </a:lstStyle>
          <a:p>
            <a:r>
              <a:rPr kumimoji="1" lang="en-US" altLang="ja-JP" dirty="0" smtClean="0"/>
              <a:t>Add an image here</a:t>
            </a:r>
            <a:endParaRPr kumimoji="1" lang="ja-JP" altLang="en-US" dirty="0"/>
          </a:p>
        </p:txBody>
      </p:sp>
      <p:sp>
        <p:nvSpPr>
          <p:cNvPr id="21" name="テキスト プレースホルダー 5"/>
          <p:cNvSpPr>
            <a:spLocks noGrp="1"/>
          </p:cNvSpPr>
          <p:nvPr>
            <p:ph type="body" sz="quarter" idx="26" hasCustomPrompt="1"/>
          </p:nvPr>
        </p:nvSpPr>
        <p:spPr>
          <a:xfrm>
            <a:off x="9896803" y="7403578"/>
            <a:ext cx="7187128" cy="1790372"/>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2" name="テキスト プレースホルダー 5"/>
          <p:cNvSpPr>
            <a:spLocks noGrp="1"/>
          </p:cNvSpPr>
          <p:nvPr>
            <p:ph type="body" sz="quarter" idx="27" hasCustomPrompt="1"/>
          </p:nvPr>
        </p:nvSpPr>
        <p:spPr>
          <a:xfrm rot="21420000">
            <a:off x="9914263" y="6441501"/>
            <a:ext cx="7174747"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413940862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750"/>
                            </p:stCondLst>
                            <p:childTnLst>
                              <p:par>
                                <p:cTn id="12" presetID="16" presetClass="entr" presetSubtype="37"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outVertical)">
                                      <p:cBhvr>
                                        <p:cTn id="14" dur="500"/>
                                        <p:tgtEl>
                                          <p:spTgt spid="11"/>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wipe(left)">
                                      <p:cBhvr>
                                        <p:cTn id="22" dur="500"/>
                                        <p:tgtEl>
                                          <p:spTgt spid="16">
                                            <p:txEl>
                                              <p:pRg st="0" end="0"/>
                                            </p:txEl>
                                          </p:spTgt>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par>
                          <p:cTn id="30" fill="hold">
                            <p:stCondLst>
                              <p:cond delay="3000"/>
                            </p:stCondLst>
                            <p:childTnLst>
                              <p:par>
                                <p:cTn id="31" presetID="16" presetClass="entr" presetSubtype="37"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outVertical)">
                                      <p:cBhvr>
                                        <p:cTn id="33" dur="500"/>
                                        <p:tgtEl>
                                          <p:spTgt spid="18"/>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500"/>
                                        <p:tgtEl>
                                          <p:spTgt spid="22">
                                            <p:txEl>
                                              <p:pRg st="0" end="0"/>
                                            </p:txEl>
                                          </p:spTgt>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tmplLst>
          <p:tmpl>
            <p:tnLst>
              <p:par>
                <p:cTn presetID="2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bldP spid="19" grpId="0" animBg="1">
        <p:tmplLst>
          <p:tmpl>
            <p:tnLst>
              <p:par>
                <p:cTn presetID="22" presetClass="entr" presetSubtype="4"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Image and Explanation">
    <p:spTree>
      <p:nvGrpSpPr>
        <p:cNvPr id="1" name=""/>
        <p:cNvGrpSpPr/>
        <p:nvPr/>
      </p:nvGrpSpPr>
      <p:grpSpPr>
        <a:xfrm>
          <a:off x="0" y="0"/>
          <a:ext cx="0" cy="0"/>
          <a:chOff x="0" y="0"/>
          <a:chExt cx="0" cy="0"/>
        </a:xfrm>
      </p:grpSpPr>
      <p:sp>
        <p:nvSpPr>
          <p:cNvPr id="9" name="正方形/長方形 8"/>
          <p:cNvSpPr/>
          <p:nvPr userDrawn="1"/>
        </p:nvSpPr>
        <p:spPr>
          <a:xfrm>
            <a:off x="0" y="5728564"/>
            <a:ext cx="18286413" cy="36454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プレースホルダー 5"/>
          <p:cNvSpPr>
            <a:spLocks noGrp="1"/>
          </p:cNvSpPr>
          <p:nvPr>
            <p:ph type="body" sz="quarter" idx="13" hasCustomPrompt="1"/>
          </p:nvPr>
        </p:nvSpPr>
        <p:spPr>
          <a:xfrm>
            <a:off x="794779" y="7798797"/>
            <a:ext cx="16696854" cy="1575172"/>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テキスト プレースホルダー 23"/>
          <p:cNvSpPr>
            <a:spLocks noGrp="1"/>
          </p:cNvSpPr>
          <p:nvPr>
            <p:ph type="body" sz="quarter" idx="21" hasCustomPrompt="1"/>
          </p:nvPr>
        </p:nvSpPr>
        <p:spPr>
          <a:xfrm rot="21392017">
            <a:off x="4848166" y="2062584"/>
            <a:ext cx="8768499" cy="4710350"/>
          </a:xfrm>
          <a:blipFill>
            <a:blip r:embed="rId2"/>
            <a:stretch>
              <a:fillRect/>
            </a:stretch>
          </a:blipFill>
        </p:spPr>
        <p:txBody>
          <a:bodyPr/>
          <a:lstStyle/>
          <a:p>
            <a:pPr lvl="0"/>
            <a:r>
              <a:rPr kumimoji="1" lang="en-US" altLang="ja-JP" dirty="0" smtClean="0"/>
              <a:t> </a:t>
            </a:r>
            <a:endParaRPr kumimoji="1" lang="ja-JP" altLang="en-US" dirty="0"/>
          </a:p>
        </p:txBody>
      </p:sp>
      <p:sp>
        <p:nvSpPr>
          <p:cNvPr id="6" name="図プレースホルダー 8"/>
          <p:cNvSpPr>
            <a:spLocks noGrp="1"/>
          </p:cNvSpPr>
          <p:nvPr>
            <p:ph type="pic" sz="quarter" idx="20" hasCustomPrompt="1"/>
          </p:nvPr>
        </p:nvSpPr>
        <p:spPr>
          <a:xfrm rot="21392017">
            <a:off x="5078324" y="2297754"/>
            <a:ext cx="8308182" cy="4240011"/>
          </a:xfrm>
        </p:spPr>
        <p:txBody>
          <a:bodyPr/>
          <a:lstStyle>
            <a:lvl1pPr>
              <a:defRPr/>
            </a:lvl1pPr>
          </a:lstStyle>
          <a:p>
            <a:r>
              <a:rPr kumimoji="1" lang="en-US" altLang="ja-JP" dirty="0" smtClean="0"/>
              <a:t>Add an image here</a:t>
            </a:r>
            <a:endParaRPr kumimoji="1" lang="ja-JP" altLang="en-US" dirty="0"/>
          </a:p>
        </p:txBody>
      </p:sp>
      <p:sp>
        <p:nvSpPr>
          <p:cNvPr id="10" name="テキスト プレースホルダー 5"/>
          <p:cNvSpPr>
            <a:spLocks noGrp="1"/>
          </p:cNvSpPr>
          <p:nvPr>
            <p:ph type="body" sz="quarter" idx="23" hasCustomPrompt="1"/>
          </p:nvPr>
        </p:nvSpPr>
        <p:spPr>
          <a:xfrm rot="21420000">
            <a:off x="4960250" y="6757118"/>
            <a:ext cx="887237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88326402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left)">
                                      <p:cBhvr>
                                        <p:cTn id="2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build="p">
        <p:tmplLst>
          <p:tmpl lvl="1">
            <p:tnLst>
              <p:par>
                <p:cTn presetID="22" presetClass="entr" presetSubtype="8"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5" grpId="0" animBg="1">
        <p:tmplLst>
          <p:tmpl>
            <p:tnLst>
              <p:par>
                <p:cTn presetID="22" presetClass="entr" presetSubtype="4"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down)">
                      <p:cBhvr>
                        <p:cTn dur="500"/>
                        <p:tgtEl>
                          <p:spTgt spid="5"/>
                        </p:tgtEl>
                      </p:cBhvr>
                    </p:animEffect>
                  </p:childTnLst>
                </p:cTn>
              </p:par>
            </p:tnLst>
          </p:tmpl>
        </p:tmplLst>
      </p:bldP>
      <p:bldP spid="6"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ages and Explan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1" name="正方形/長方形 10"/>
          <p:cNvSpPr/>
          <p:nvPr userDrawn="1"/>
        </p:nvSpPr>
        <p:spPr>
          <a:xfrm>
            <a:off x="304844" y="5604797"/>
            <a:ext cx="5805644" cy="3330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プレースホルダー 23"/>
          <p:cNvSpPr>
            <a:spLocks noGrp="1"/>
          </p:cNvSpPr>
          <p:nvPr>
            <p:ph type="body" sz="quarter" idx="21" hasCustomPrompt="1"/>
          </p:nvPr>
        </p:nvSpPr>
        <p:spPr>
          <a:xfrm rot="21392017">
            <a:off x="429956" y="2900988"/>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14" name="図プレースホルダー 8"/>
          <p:cNvSpPr>
            <a:spLocks noGrp="1"/>
          </p:cNvSpPr>
          <p:nvPr>
            <p:ph type="pic" sz="quarter" idx="20" hasCustomPrompt="1"/>
          </p:nvPr>
        </p:nvSpPr>
        <p:spPr>
          <a:xfrm rot="21392017">
            <a:off x="642900" y="3089969"/>
            <a:ext cx="4906663" cy="2486630"/>
          </a:xfrm>
        </p:spPr>
        <p:txBody>
          <a:bodyPr/>
          <a:lstStyle>
            <a:lvl1pPr>
              <a:defRPr/>
            </a:lvl1pPr>
          </a:lstStyle>
          <a:p>
            <a:r>
              <a:rPr kumimoji="1" lang="en-US" altLang="ja-JP" dirty="0" smtClean="0"/>
              <a:t>Add an image here</a:t>
            </a:r>
            <a:endParaRPr kumimoji="1" lang="ja-JP" altLang="en-US" dirty="0"/>
          </a:p>
        </p:txBody>
      </p:sp>
      <p:sp>
        <p:nvSpPr>
          <p:cNvPr id="16" name="テキスト プレースホルダー 5"/>
          <p:cNvSpPr>
            <a:spLocks noGrp="1"/>
          </p:cNvSpPr>
          <p:nvPr>
            <p:ph type="body" sz="quarter" idx="13" hasCustomPrompt="1"/>
          </p:nvPr>
        </p:nvSpPr>
        <p:spPr>
          <a:xfrm>
            <a:off x="484862" y="6702836"/>
            <a:ext cx="5355595" cy="2007305"/>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7" name="テキスト プレースホルダー 5"/>
          <p:cNvSpPr>
            <a:spLocks noGrp="1"/>
          </p:cNvSpPr>
          <p:nvPr>
            <p:ph type="body" sz="quarter" idx="23" hasCustomPrompt="1"/>
          </p:nvPr>
        </p:nvSpPr>
        <p:spPr>
          <a:xfrm rot="21420000">
            <a:off x="556166" y="5717272"/>
            <a:ext cx="535559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1" name="正方形/長方形 30"/>
          <p:cNvSpPr/>
          <p:nvPr userDrawn="1"/>
        </p:nvSpPr>
        <p:spPr>
          <a:xfrm>
            <a:off x="6245503" y="5586876"/>
            <a:ext cx="5805644" cy="3330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プレースホルダー 23"/>
          <p:cNvSpPr>
            <a:spLocks noGrp="1"/>
          </p:cNvSpPr>
          <p:nvPr>
            <p:ph type="body" sz="quarter" idx="24" hasCustomPrompt="1"/>
          </p:nvPr>
        </p:nvSpPr>
        <p:spPr>
          <a:xfrm rot="21392017">
            <a:off x="6370615" y="2883067"/>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33" name="図プレースホルダー 8"/>
          <p:cNvSpPr>
            <a:spLocks noGrp="1"/>
          </p:cNvSpPr>
          <p:nvPr>
            <p:ph type="pic" sz="quarter" idx="25" hasCustomPrompt="1"/>
          </p:nvPr>
        </p:nvSpPr>
        <p:spPr>
          <a:xfrm rot="21392017">
            <a:off x="6583559" y="3072048"/>
            <a:ext cx="4906663" cy="2486630"/>
          </a:xfrm>
        </p:spPr>
        <p:txBody>
          <a:bodyPr/>
          <a:lstStyle>
            <a:lvl1pPr>
              <a:defRPr/>
            </a:lvl1pPr>
          </a:lstStyle>
          <a:p>
            <a:r>
              <a:rPr kumimoji="1" lang="en-US" altLang="ja-JP" dirty="0" smtClean="0"/>
              <a:t>Add an image here</a:t>
            </a:r>
            <a:endParaRPr kumimoji="1" lang="ja-JP" altLang="en-US" dirty="0"/>
          </a:p>
        </p:txBody>
      </p:sp>
      <p:sp>
        <p:nvSpPr>
          <p:cNvPr id="34" name="テキスト プレースホルダー 5"/>
          <p:cNvSpPr>
            <a:spLocks noGrp="1"/>
          </p:cNvSpPr>
          <p:nvPr>
            <p:ph type="body" sz="quarter" idx="26" hasCustomPrompt="1"/>
          </p:nvPr>
        </p:nvSpPr>
        <p:spPr>
          <a:xfrm>
            <a:off x="6425521" y="6684915"/>
            <a:ext cx="5355595" cy="2007305"/>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5" name="テキスト プレースホルダー 5"/>
          <p:cNvSpPr>
            <a:spLocks noGrp="1"/>
          </p:cNvSpPr>
          <p:nvPr>
            <p:ph type="body" sz="quarter" idx="27" hasCustomPrompt="1"/>
          </p:nvPr>
        </p:nvSpPr>
        <p:spPr>
          <a:xfrm rot="21420000">
            <a:off x="6496825" y="5699351"/>
            <a:ext cx="535559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6" name="正方形/長方形 35"/>
          <p:cNvSpPr/>
          <p:nvPr userDrawn="1"/>
        </p:nvSpPr>
        <p:spPr>
          <a:xfrm>
            <a:off x="12203547" y="5575630"/>
            <a:ext cx="5805644" cy="3330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プレースホルダー 23"/>
          <p:cNvSpPr>
            <a:spLocks noGrp="1"/>
          </p:cNvSpPr>
          <p:nvPr>
            <p:ph type="body" sz="quarter" idx="28" hasCustomPrompt="1"/>
          </p:nvPr>
        </p:nvSpPr>
        <p:spPr>
          <a:xfrm rot="21392017">
            <a:off x="12328659" y="2871821"/>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38" name="図プレースホルダー 8"/>
          <p:cNvSpPr>
            <a:spLocks noGrp="1"/>
          </p:cNvSpPr>
          <p:nvPr>
            <p:ph type="pic" sz="quarter" idx="29" hasCustomPrompt="1"/>
          </p:nvPr>
        </p:nvSpPr>
        <p:spPr>
          <a:xfrm rot="21392017">
            <a:off x="12541603" y="3060802"/>
            <a:ext cx="4906663" cy="2486630"/>
          </a:xfrm>
        </p:spPr>
        <p:txBody>
          <a:bodyPr/>
          <a:lstStyle>
            <a:lvl1pPr>
              <a:defRPr/>
            </a:lvl1pPr>
          </a:lstStyle>
          <a:p>
            <a:r>
              <a:rPr kumimoji="1" lang="en-US" altLang="ja-JP" dirty="0" smtClean="0"/>
              <a:t>Add an image here</a:t>
            </a:r>
            <a:endParaRPr kumimoji="1" lang="ja-JP" altLang="en-US" dirty="0"/>
          </a:p>
        </p:txBody>
      </p:sp>
      <p:sp>
        <p:nvSpPr>
          <p:cNvPr id="39" name="テキスト プレースホルダー 5"/>
          <p:cNvSpPr>
            <a:spLocks noGrp="1"/>
          </p:cNvSpPr>
          <p:nvPr>
            <p:ph type="body" sz="quarter" idx="30" hasCustomPrompt="1"/>
          </p:nvPr>
        </p:nvSpPr>
        <p:spPr>
          <a:xfrm>
            <a:off x="12383565" y="6673669"/>
            <a:ext cx="5355595" cy="2007305"/>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40" name="テキスト プレースホルダー 5"/>
          <p:cNvSpPr>
            <a:spLocks noGrp="1"/>
          </p:cNvSpPr>
          <p:nvPr>
            <p:ph type="body" sz="quarter" idx="31" hasCustomPrompt="1"/>
          </p:nvPr>
        </p:nvSpPr>
        <p:spPr>
          <a:xfrm rot="21420000">
            <a:off x="12454869" y="5688105"/>
            <a:ext cx="535559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278422454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750"/>
                            </p:stCondLst>
                            <p:childTnLst>
                              <p:par>
                                <p:cTn id="12" presetID="16" presetClass="entr" presetSubtype="37"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outVertical)">
                                      <p:cBhvr>
                                        <p:cTn id="14" dur="500"/>
                                        <p:tgtEl>
                                          <p:spTgt spid="11"/>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par>
                          <p:cTn id="30" fill="hold">
                            <p:stCondLst>
                              <p:cond delay="3000"/>
                            </p:stCondLst>
                            <p:childTnLst>
                              <p:par>
                                <p:cTn id="31" presetID="16" presetClass="entr" presetSubtype="37"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arn(outVertical)">
                                      <p:cBhvr>
                                        <p:cTn id="33" dur="500"/>
                                        <p:tgtEl>
                                          <p:spTgt spid="31"/>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35">
                                            <p:txEl>
                                              <p:pRg st="0" end="0"/>
                                            </p:txEl>
                                          </p:spTgt>
                                        </p:tgtEl>
                                        <p:attrNameLst>
                                          <p:attrName>style.visibility</p:attrName>
                                        </p:attrNameLst>
                                      </p:cBhvr>
                                      <p:to>
                                        <p:strVal val="visible"/>
                                      </p:to>
                                    </p:set>
                                    <p:animEffect transition="in" filter="fade">
                                      <p:cBhvr>
                                        <p:cTn id="37" dur="500"/>
                                        <p:tgtEl>
                                          <p:spTgt spid="35">
                                            <p:txEl>
                                              <p:pRg st="0" end="0"/>
                                            </p:txEl>
                                          </p:spTgt>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down)">
                                      <p:cBhvr>
                                        <p:cTn id="45" dur="500"/>
                                        <p:tgtEl>
                                          <p:spTgt spid="37"/>
                                        </p:tgtEl>
                                      </p:cBhvr>
                                    </p:animEffect>
                                  </p:childTnLst>
                                </p:cTn>
                              </p:par>
                              <p:par>
                                <p:cTn id="46" presetID="22" presetClass="entr" presetSubtype="4" fill="hold" grpId="0" nodeType="withEffect">
                                  <p:stCondLst>
                                    <p:cond delay="25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childTnLst>
                          </p:cTn>
                        </p:par>
                        <p:par>
                          <p:cTn id="49" fill="hold">
                            <p:stCondLst>
                              <p:cond delay="5250"/>
                            </p:stCondLst>
                            <p:childTnLst>
                              <p:par>
                                <p:cTn id="50" presetID="16" presetClass="entr" presetSubtype="37"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barn(outVertical)">
                                      <p:cBhvr>
                                        <p:cTn id="52" dur="500"/>
                                        <p:tgtEl>
                                          <p:spTgt spid="36"/>
                                        </p:tgtEl>
                                      </p:cBhvr>
                                    </p:animEffect>
                                  </p:childTnLst>
                                </p:cTn>
                              </p:par>
                            </p:childTnLst>
                          </p:cTn>
                        </p:par>
                        <p:par>
                          <p:cTn id="53" fill="hold">
                            <p:stCondLst>
                              <p:cond delay="5750"/>
                            </p:stCondLst>
                            <p:childTnLst>
                              <p:par>
                                <p:cTn id="54" presetID="10" presetClass="entr" presetSubtype="0" fill="hold" grpId="0" nodeType="afterEffect">
                                  <p:stCondLst>
                                    <p:cond delay="0"/>
                                  </p:stCondLst>
                                  <p:childTnLst>
                                    <p:set>
                                      <p:cBhvr>
                                        <p:cTn id="55" dur="1" fill="hold">
                                          <p:stCondLst>
                                            <p:cond delay="0"/>
                                          </p:stCondLst>
                                        </p:cTn>
                                        <p:tgtEl>
                                          <p:spTgt spid="40">
                                            <p:txEl>
                                              <p:pRg st="0" end="0"/>
                                            </p:txEl>
                                          </p:spTgt>
                                        </p:tgtEl>
                                        <p:attrNameLst>
                                          <p:attrName>style.visibility</p:attrName>
                                        </p:attrNameLst>
                                      </p:cBhvr>
                                      <p:to>
                                        <p:strVal val="visible"/>
                                      </p:to>
                                    </p:set>
                                    <p:animEffect transition="in" filter="fade">
                                      <p:cBhvr>
                                        <p:cTn id="56" dur="500"/>
                                        <p:tgtEl>
                                          <p:spTgt spid="40">
                                            <p:txEl>
                                              <p:pRg st="0" end="0"/>
                                            </p:txEl>
                                          </p:spTgt>
                                        </p:tgtEl>
                                      </p:cBhvr>
                                    </p:animEffect>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tmplLst>
          <p:tmpl>
            <p:tnLst>
              <p:par>
                <p:cTn presetID="2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1" grpId="0" animBg="1"/>
      <p:bldP spid="32" grpId="0" animBg="1">
        <p:tmplLst>
          <p:tmpl>
            <p:tnLst>
              <p:par>
                <p:cTn presetID="2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animBg="1">
        <p:tmplLst>
          <p:tmpl>
            <p:tnLst>
              <p:par>
                <p:cTn presetID="22" presetClass="entr" presetSubtype="4"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down)">
                      <p:cBhvr>
                        <p:cTn dur="500"/>
                        <p:tgtEl>
                          <p:spTgt spid="37"/>
                        </p:tgtEl>
                      </p:cBhvr>
                    </p:animEffect>
                  </p:childTnLst>
                </p:cTn>
              </p:par>
            </p:tnLst>
          </p:tmpl>
        </p:tmplLst>
      </p:bldP>
      <p:bldP spid="38" grpId="0"/>
      <p:bldP spid="39" grpId="0">
        <p:tmplLst>
          <p:tmpl>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3" name="テキスト プレースホルダー 23"/>
          <p:cNvSpPr>
            <a:spLocks noGrp="1"/>
          </p:cNvSpPr>
          <p:nvPr>
            <p:ph type="body" sz="quarter" idx="21" hasCustomPrompt="1"/>
          </p:nvPr>
        </p:nvSpPr>
        <p:spPr>
          <a:xfrm rot="21392017">
            <a:off x="429956" y="2135903"/>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14" name="図プレースホルダー 8"/>
          <p:cNvSpPr>
            <a:spLocks noGrp="1"/>
          </p:cNvSpPr>
          <p:nvPr>
            <p:ph type="pic" sz="quarter" idx="20" hasCustomPrompt="1"/>
          </p:nvPr>
        </p:nvSpPr>
        <p:spPr>
          <a:xfrm rot="21392017">
            <a:off x="642900" y="2324884"/>
            <a:ext cx="4906663" cy="2486630"/>
          </a:xfrm>
        </p:spPr>
        <p:txBody>
          <a:bodyPr/>
          <a:lstStyle>
            <a:lvl1pPr>
              <a:defRPr/>
            </a:lvl1pPr>
          </a:lstStyle>
          <a:p>
            <a:r>
              <a:rPr kumimoji="1" lang="en-US" altLang="ja-JP" dirty="0" smtClean="0"/>
              <a:t>Add an image here</a:t>
            </a:r>
            <a:endParaRPr kumimoji="1" lang="ja-JP" altLang="en-US" dirty="0"/>
          </a:p>
        </p:txBody>
      </p:sp>
      <p:sp>
        <p:nvSpPr>
          <p:cNvPr id="17" name="テキスト プレースホルダー 5"/>
          <p:cNvSpPr>
            <a:spLocks noGrp="1"/>
          </p:cNvSpPr>
          <p:nvPr>
            <p:ph type="body" sz="quarter" idx="23" hasCustomPrompt="1"/>
          </p:nvPr>
        </p:nvSpPr>
        <p:spPr>
          <a:xfrm rot="21420000">
            <a:off x="556166" y="4952187"/>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2" name="テキスト プレースホルダー 23"/>
          <p:cNvSpPr>
            <a:spLocks noGrp="1"/>
          </p:cNvSpPr>
          <p:nvPr>
            <p:ph type="body" sz="quarter" idx="24" hasCustomPrompt="1"/>
          </p:nvPr>
        </p:nvSpPr>
        <p:spPr>
          <a:xfrm rot="21392017">
            <a:off x="6370615" y="2117982"/>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33" name="図プレースホルダー 8"/>
          <p:cNvSpPr>
            <a:spLocks noGrp="1"/>
          </p:cNvSpPr>
          <p:nvPr>
            <p:ph type="pic" sz="quarter" idx="25" hasCustomPrompt="1"/>
          </p:nvPr>
        </p:nvSpPr>
        <p:spPr>
          <a:xfrm rot="21392017">
            <a:off x="6583559" y="2306963"/>
            <a:ext cx="4906663" cy="2486630"/>
          </a:xfrm>
        </p:spPr>
        <p:txBody>
          <a:bodyPr/>
          <a:lstStyle>
            <a:lvl1pPr>
              <a:defRPr/>
            </a:lvl1pPr>
          </a:lstStyle>
          <a:p>
            <a:r>
              <a:rPr kumimoji="1" lang="en-US" altLang="ja-JP" dirty="0" smtClean="0"/>
              <a:t>Add an image here</a:t>
            </a:r>
            <a:endParaRPr kumimoji="1" lang="ja-JP" altLang="en-US" dirty="0"/>
          </a:p>
        </p:txBody>
      </p:sp>
      <p:sp>
        <p:nvSpPr>
          <p:cNvPr id="35" name="テキスト プレースホルダー 5"/>
          <p:cNvSpPr>
            <a:spLocks noGrp="1"/>
          </p:cNvSpPr>
          <p:nvPr>
            <p:ph type="body" sz="quarter" idx="27" hasCustomPrompt="1"/>
          </p:nvPr>
        </p:nvSpPr>
        <p:spPr>
          <a:xfrm rot="21420000">
            <a:off x="6496825" y="4934266"/>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7" name="テキスト プレースホルダー 23"/>
          <p:cNvSpPr>
            <a:spLocks noGrp="1"/>
          </p:cNvSpPr>
          <p:nvPr>
            <p:ph type="body" sz="quarter" idx="28" hasCustomPrompt="1"/>
          </p:nvPr>
        </p:nvSpPr>
        <p:spPr>
          <a:xfrm rot="21392017">
            <a:off x="12328659" y="2106736"/>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38" name="図プレースホルダー 8"/>
          <p:cNvSpPr>
            <a:spLocks noGrp="1"/>
          </p:cNvSpPr>
          <p:nvPr>
            <p:ph type="pic" sz="quarter" idx="29" hasCustomPrompt="1"/>
          </p:nvPr>
        </p:nvSpPr>
        <p:spPr>
          <a:xfrm rot="21392017">
            <a:off x="12541603" y="2295717"/>
            <a:ext cx="4906663" cy="2486630"/>
          </a:xfrm>
        </p:spPr>
        <p:txBody>
          <a:bodyPr/>
          <a:lstStyle>
            <a:lvl1pPr>
              <a:defRPr/>
            </a:lvl1pPr>
          </a:lstStyle>
          <a:p>
            <a:r>
              <a:rPr kumimoji="1" lang="en-US" altLang="ja-JP" dirty="0" smtClean="0"/>
              <a:t>Add an image here</a:t>
            </a:r>
            <a:endParaRPr kumimoji="1" lang="ja-JP" altLang="en-US" dirty="0"/>
          </a:p>
        </p:txBody>
      </p:sp>
      <p:sp>
        <p:nvSpPr>
          <p:cNvPr id="40" name="テキスト プレースホルダー 5"/>
          <p:cNvSpPr>
            <a:spLocks noGrp="1"/>
          </p:cNvSpPr>
          <p:nvPr>
            <p:ph type="body" sz="quarter" idx="31" hasCustomPrompt="1"/>
          </p:nvPr>
        </p:nvSpPr>
        <p:spPr>
          <a:xfrm rot="21420000">
            <a:off x="12454869" y="4923020"/>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9" name="テキスト プレースホルダー 23"/>
          <p:cNvSpPr>
            <a:spLocks noGrp="1"/>
          </p:cNvSpPr>
          <p:nvPr>
            <p:ph type="body" sz="quarter" idx="32" hasCustomPrompt="1"/>
          </p:nvPr>
        </p:nvSpPr>
        <p:spPr>
          <a:xfrm rot="21392017">
            <a:off x="384951" y="5871318"/>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30" name="図プレースホルダー 8"/>
          <p:cNvSpPr>
            <a:spLocks noGrp="1"/>
          </p:cNvSpPr>
          <p:nvPr>
            <p:ph type="pic" sz="quarter" idx="33" hasCustomPrompt="1"/>
          </p:nvPr>
        </p:nvSpPr>
        <p:spPr>
          <a:xfrm rot="21392017">
            <a:off x="597895" y="6060299"/>
            <a:ext cx="4906663" cy="2486630"/>
          </a:xfrm>
        </p:spPr>
        <p:txBody>
          <a:bodyPr/>
          <a:lstStyle>
            <a:lvl1pPr>
              <a:defRPr/>
            </a:lvl1pPr>
          </a:lstStyle>
          <a:p>
            <a:r>
              <a:rPr kumimoji="1" lang="en-US" altLang="ja-JP" dirty="0" smtClean="0"/>
              <a:t>Add an image here</a:t>
            </a:r>
            <a:endParaRPr kumimoji="1" lang="ja-JP" altLang="en-US" dirty="0"/>
          </a:p>
        </p:txBody>
      </p:sp>
      <p:sp>
        <p:nvSpPr>
          <p:cNvPr id="41" name="テキスト プレースホルダー 5"/>
          <p:cNvSpPr>
            <a:spLocks noGrp="1"/>
          </p:cNvSpPr>
          <p:nvPr>
            <p:ph type="body" sz="quarter" idx="34" hasCustomPrompt="1"/>
          </p:nvPr>
        </p:nvSpPr>
        <p:spPr>
          <a:xfrm rot="21420000">
            <a:off x="511161" y="8687602"/>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42" name="テキスト プレースホルダー 23"/>
          <p:cNvSpPr>
            <a:spLocks noGrp="1"/>
          </p:cNvSpPr>
          <p:nvPr>
            <p:ph type="body" sz="quarter" idx="35" hasCustomPrompt="1"/>
          </p:nvPr>
        </p:nvSpPr>
        <p:spPr>
          <a:xfrm rot="21392017">
            <a:off x="6325610" y="5853397"/>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43" name="図プレースホルダー 8"/>
          <p:cNvSpPr>
            <a:spLocks noGrp="1"/>
          </p:cNvSpPr>
          <p:nvPr>
            <p:ph type="pic" sz="quarter" idx="36" hasCustomPrompt="1"/>
          </p:nvPr>
        </p:nvSpPr>
        <p:spPr>
          <a:xfrm rot="21392017">
            <a:off x="6538554" y="6042378"/>
            <a:ext cx="4906663" cy="2486630"/>
          </a:xfrm>
        </p:spPr>
        <p:txBody>
          <a:bodyPr/>
          <a:lstStyle>
            <a:lvl1pPr>
              <a:defRPr/>
            </a:lvl1pPr>
          </a:lstStyle>
          <a:p>
            <a:r>
              <a:rPr kumimoji="1" lang="en-US" altLang="ja-JP" dirty="0" smtClean="0"/>
              <a:t>Add an image here</a:t>
            </a:r>
            <a:endParaRPr kumimoji="1" lang="ja-JP" altLang="en-US" dirty="0"/>
          </a:p>
        </p:txBody>
      </p:sp>
      <p:sp>
        <p:nvSpPr>
          <p:cNvPr id="44" name="テキスト プレースホルダー 5"/>
          <p:cNvSpPr>
            <a:spLocks noGrp="1"/>
          </p:cNvSpPr>
          <p:nvPr>
            <p:ph type="body" sz="quarter" idx="37" hasCustomPrompt="1"/>
          </p:nvPr>
        </p:nvSpPr>
        <p:spPr>
          <a:xfrm rot="21420000">
            <a:off x="6451820" y="8669681"/>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45" name="テキスト プレースホルダー 23"/>
          <p:cNvSpPr>
            <a:spLocks noGrp="1"/>
          </p:cNvSpPr>
          <p:nvPr>
            <p:ph type="body" sz="quarter" idx="38" hasCustomPrompt="1"/>
          </p:nvPr>
        </p:nvSpPr>
        <p:spPr>
          <a:xfrm rot="21392017">
            <a:off x="12283654" y="5842151"/>
            <a:ext cx="5332551" cy="2864593"/>
          </a:xfrm>
          <a:blipFill>
            <a:blip r:embed="rId2"/>
            <a:stretch>
              <a:fillRect/>
            </a:stretch>
          </a:blipFill>
        </p:spPr>
        <p:txBody>
          <a:bodyPr/>
          <a:lstStyle/>
          <a:p>
            <a:pPr lvl="0"/>
            <a:r>
              <a:rPr kumimoji="1" lang="en-US" altLang="ja-JP" dirty="0" smtClean="0"/>
              <a:t> </a:t>
            </a:r>
            <a:endParaRPr kumimoji="1" lang="ja-JP" altLang="en-US" dirty="0"/>
          </a:p>
        </p:txBody>
      </p:sp>
      <p:sp>
        <p:nvSpPr>
          <p:cNvPr id="46" name="図プレースホルダー 8"/>
          <p:cNvSpPr>
            <a:spLocks noGrp="1"/>
          </p:cNvSpPr>
          <p:nvPr>
            <p:ph type="pic" sz="quarter" idx="39" hasCustomPrompt="1"/>
          </p:nvPr>
        </p:nvSpPr>
        <p:spPr>
          <a:xfrm rot="21392017">
            <a:off x="12496598" y="6031132"/>
            <a:ext cx="4906663" cy="2486630"/>
          </a:xfrm>
        </p:spPr>
        <p:txBody>
          <a:bodyPr/>
          <a:lstStyle>
            <a:lvl1pPr>
              <a:defRPr/>
            </a:lvl1pPr>
          </a:lstStyle>
          <a:p>
            <a:r>
              <a:rPr kumimoji="1" lang="en-US" altLang="ja-JP" dirty="0" smtClean="0"/>
              <a:t>Add an image here</a:t>
            </a:r>
            <a:endParaRPr kumimoji="1" lang="ja-JP" altLang="en-US" dirty="0"/>
          </a:p>
        </p:txBody>
      </p:sp>
      <p:sp>
        <p:nvSpPr>
          <p:cNvPr id="47" name="テキスト プレースホルダー 5"/>
          <p:cNvSpPr>
            <a:spLocks noGrp="1"/>
          </p:cNvSpPr>
          <p:nvPr>
            <p:ph type="body" sz="quarter" idx="40" hasCustomPrompt="1"/>
          </p:nvPr>
        </p:nvSpPr>
        <p:spPr>
          <a:xfrm rot="21420000">
            <a:off x="12409864" y="8658435"/>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34734918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500"/>
                                        <p:tgtEl>
                                          <p:spTgt spid="17">
                                            <p:txEl>
                                              <p:pRg st="0" end="0"/>
                                            </p:txEl>
                                          </p:spTgt>
                                        </p:tgtEl>
                                      </p:cBhvr>
                                    </p:animEffect>
                                  </p:childTnLst>
                                </p:cTn>
                              </p:par>
                            </p:childTnLst>
                          </p:cTn>
                        </p:par>
                        <p:par>
                          <p:cTn id="15" fill="hold">
                            <p:stCondLst>
                              <p:cond delay="1250"/>
                            </p:stCondLst>
                            <p:childTnLst>
                              <p:par>
                                <p:cTn id="16" presetID="22" presetClass="entr" presetSubtype="4"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par>
                                <p:cTn id="19" presetID="22" presetClass="entr" presetSubtype="4" fill="hold" grpId="0" nodeType="withEffect">
                                  <p:stCondLst>
                                    <p:cond delay="25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500"/>
                                        <p:tgtEl>
                                          <p:spTgt spid="33"/>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5">
                                            <p:txEl>
                                              <p:pRg st="0" end="0"/>
                                            </p:txEl>
                                          </p:spTgt>
                                        </p:tgtEl>
                                        <p:attrNameLst>
                                          <p:attrName>style.visibility</p:attrName>
                                        </p:attrNameLst>
                                      </p:cBhvr>
                                      <p:to>
                                        <p:strVal val="visible"/>
                                      </p:to>
                                    </p:set>
                                    <p:animEffect transition="in" filter="fade">
                                      <p:cBhvr>
                                        <p:cTn id="25" dur="500"/>
                                        <p:tgtEl>
                                          <p:spTgt spid="35">
                                            <p:txEl>
                                              <p:pRg st="0" end="0"/>
                                            </p:txEl>
                                          </p:spTgt>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par>
                          <p:cTn id="33" fill="hold">
                            <p:stCondLst>
                              <p:cond delay="3250"/>
                            </p:stCondLst>
                            <p:childTnLst>
                              <p:par>
                                <p:cTn id="34" presetID="10" presetClass="entr" presetSubtype="0" fill="hold" grpId="0" nodeType="afterEffect">
                                  <p:stCondLst>
                                    <p:cond delay="0"/>
                                  </p:stCondLst>
                                  <p:childTnLst>
                                    <p:set>
                                      <p:cBhvr>
                                        <p:cTn id="35" dur="1" fill="hold">
                                          <p:stCondLst>
                                            <p:cond delay="0"/>
                                          </p:stCondLst>
                                        </p:cTn>
                                        <p:tgtEl>
                                          <p:spTgt spid="40">
                                            <p:txEl>
                                              <p:pRg st="0" end="0"/>
                                            </p:txEl>
                                          </p:spTgt>
                                        </p:tgtEl>
                                        <p:attrNameLst>
                                          <p:attrName>style.visibility</p:attrName>
                                        </p:attrNameLst>
                                      </p:cBhvr>
                                      <p:to>
                                        <p:strVal val="visible"/>
                                      </p:to>
                                    </p:set>
                                    <p:animEffect transition="in" filter="fade">
                                      <p:cBhvr>
                                        <p:cTn id="36" dur="500"/>
                                        <p:tgtEl>
                                          <p:spTgt spid="40">
                                            <p:txEl>
                                              <p:pRg st="0" end="0"/>
                                            </p:txEl>
                                          </p:spTgt>
                                        </p:tgtEl>
                                      </p:cBhvr>
                                    </p:animEffect>
                                  </p:childTnLst>
                                </p:cTn>
                              </p:par>
                            </p:childTnLst>
                          </p:cTn>
                        </p:par>
                        <p:par>
                          <p:cTn id="37" fill="hold">
                            <p:stCondLst>
                              <p:cond delay="3750"/>
                            </p:stCondLst>
                            <p:childTnLst>
                              <p:par>
                                <p:cTn id="38" presetID="2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500"/>
                                        <p:tgtEl>
                                          <p:spTgt spid="29"/>
                                        </p:tgtEl>
                                      </p:cBhvr>
                                    </p:animEffect>
                                  </p:childTnLst>
                                </p:cTn>
                              </p:par>
                              <p:par>
                                <p:cTn id="41" presetID="22" presetClass="entr" presetSubtype="4" fill="hold" grpId="0" nodeType="withEffect">
                                  <p:stCondLst>
                                    <p:cond delay="25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41">
                                            <p:txEl>
                                              <p:pRg st="0" end="0"/>
                                            </p:txEl>
                                          </p:spTgt>
                                        </p:tgtEl>
                                        <p:attrNameLst>
                                          <p:attrName>style.visibility</p:attrName>
                                        </p:attrNameLst>
                                      </p:cBhvr>
                                      <p:to>
                                        <p:strVal val="visible"/>
                                      </p:to>
                                    </p:set>
                                    <p:animEffect transition="in" filter="fade">
                                      <p:cBhvr>
                                        <p:cTn id="47" dur="500"/>
                                        <p:tgtEl>
                                          <p:spTgt spid="41">
                                            <p:txEl>
                                              <p:pRg st="0" end="0"/>
                                            </p:txEl>
                                          </p:spTgt>
                                        </p:tgtEl>
                                      </p:cBhvr>
                                    </p:animEffect>
                                  </p:childTnLst>
                                </p:cTn>
                              </p:par>
                            </p:childTnLst>
                          </p:cTn>
                        </p:par>
                        <p:par>
                          <p:cTn id="48" fill="hold">
                            <p:stCondLst>
                              <p:cond delay="5000"/>
                            </p:stCondLst>
                            <p:childTnLst>
                              <p:par>
                                <p:cTn id="49" presetID="22" presetClass="entr" presetSubtype="4"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grpId="0" nodeType="withEffect">
                                  <p:stCondLst>
                                    <p:cond delay="25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par>
                          <p:cTn id="55" fill="hold">
                            <p:stCondLst>
                              <p:cond delay="5750"/>
                            </p:stCondLst>
                            <p:childTnLst>
                              <p:par>
                                <p:cTn id="56" presetID="10" presetClass="entr" presetSubtype="0" fill="hold" grpId="0" nodeType="afterEffect">
                                  <p:stCondLst>
                                    <p:cond delay="0"/>
                                  </p:stCondLst>
                                  <p:childTnLst>
                                    <p:set>
                                      <p:cBhvr>
                                        <p:cTn id="57" dur="1" fill="hold">
                                          <p:stCondLst>
                                            <p:cond delay="0"/>
                                          </p:stCondLst>
                                        </p:cTn>
                                        <p:tgtEl>
                                          <p:spTgt spid="44">
                                            <p:txEl>
                                              <p:pRg st="0" end="0"/>
                                            </p:txEl>
                                          </p:spTgt>
                                        </p:tgtEl>
                                        <p:attrNameLst>
                                          <p:attrName>style.visibility</p:attrName>
                                        </p:attrNameLst>
                                      </p:cBhvr>
                                      <p:to>
                                        <p:strVal val="visible"/>
                                      </p:to>
                                    </p:set>
                                    <p:animEffect transition="in" filter="fade">
                                      <p:cBhvr>
                                        <p:cTn id="58" dur="500"/>
                                        <p:tgtEl>
                                          <p:spTgt spid="44">
                                            <p:txEl>
                                              <p:pRg st="0" end="0"/>
                                            </p:txEl>
                                          </p:spTgt>
                                        </p:tgtEl>
                                      </p:cBhvr>
                                    </p:animEffect>
                                  </p:childTnLst>
                                </p:cTn>
                              </p:par>
                            </p:childTnLst>
                          </p:cTn>
                        </p:par>
                        <p:par>
                          <p:cTn id="59" fill="hold">
                            <p:stCondLst>
                              <p:cond delay="6250"/>
                            </p:stCondLst>
                            <p:childTnLst>
                              <p:par>
                                <p:cTn id="60" presetID="22" presetClass="entr" presetSubtype="4"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25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childTnLst>
                          </p:cTn>
                        </p:par>
                        <p:par>
                          <p:cTn id="66" fill="hold">
                            <p:stCondLst>
                              <p:cond delay="7000"/>
                            </p:stCondLst>
                            <p:childTnLst>
                              <p:par>
                                <p:cTn id="67" presetID="10" presetClass="entr" presetSubtype="0" fill="hold" grpId="0" nodeType="afterEffect">
                                  <p:stCondLst>
                                    <p:cond delay="0"/>
                                  </p:stCondLst>
                                  <p:childTnLst>
                                    <p:set>
                                      <p:cBhvr>
                                        <p:cTn id="68" dur="1" fill="hold">
                                          <p:stCondLst>
                                            <p:cond delay="0"/>
                                          </p:stCondLst>
                                        </p:cTn>
                                        <p:tgtEl>
                                          <p:spTgt spid="47">
                                            <p:txEl>
                                              <p:pRg st="0" end="0"/>
                                            </p:txEl>
                                          </p:spTgt>
                                        </p:tgtEl>
                                        <p:attrNameLst>
                                          <p:attrName>style.visibility</p:attrName>
                                        </p:attrNameLst>
                                      </p:cBhvr>
                                      <p:to>
                                        <p:strVal val="visible"/>
                                      </p:to>
                                    </p:set>
                                    <p:animEffect transition="in" filter="fade">
                                      <p:cBhvr>
                                        <p:cTn id="69"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tmplLst>
          <p:tmpl>
            <p:tnLst>
              <p:par>
                <p:cTn presetID="2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animBg="1">
        <p:tmplLst>
          <p:tmpl>
            <p:tnLst>
              <p:par>
                <p:cTn presetID="2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animBg="1">
        <p:tmplLst>
          <p:tmpl>
            <p:tnLst>
              <p:par>
                <p:cTn presetID="22" presetClass="entr" presetSubtype="4"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down)">
                      <p:cBhvr>
                        <p:cTn dur="500"/>
                        <p:tgtEl>
                          <p:spTgt spid="37"/>
                        </p:tgtEl>
                      </p:cBhvr>
                    </p:animEffect>
                  </p:childTnLst>
                </p:cTn>
              </p:par>
            </p:tnLst>
          </p:tmpl>
        </p:tmplLst>
      </p:bldP>
      <p:bldP spid="38"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29" grpId="0" animBg="1">
        <p:tmplLst>
          <p:tmpl>
            <p:tnLst>
              <p:par>
                <p:cTn presetID="22" presetClass="entr" presetSubtype="4"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animBg="1">
        <p:tmplLst>
          <p:tmpl>
            <p:tnLst>
              <p:par>
                <p:cTn presetID="22" presetClass="entr" presetSubtype="4"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animBg="1">
        <p:tmplLst>
          <p:tmpl>
            <p:tnLst>
              <p:par>
                <p:cTn presetID="22" presetClass="entr" presetSubtype="4"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2" cy="10287000"/>
          </a:xfrm>
        </p:spPr>
        <p:txBody>
          <a:bodyPr/>
          <a:lstStyle>
            <a:lvl1pPr>
              <a:defRPr baseline="0"/>
            </a:lvl1pPr>
          </a:lstStyle>
          <a:p>
            <a:r>
              <a:rPr kumimoji="1" lang="en-US" altLang="ja-JP" dirty="0" smtClean="0"/>
              <a:t>Add an image here</a:t>
            </a:r>
            <a:endParaRPr kumimoji="1" lang="ja-JP" altLang="en-US" dirty="0"/>
          </a:p>
        </p:txBody>
      </p:sp>
      <p:sp>
        <p:nvSpPr>
          <p:cNvPr id="14" name="テキスト プレースホルダー 13"/>
          <p:cNvSpPr>
            <a:spLocks noGrp="1"/>
          </p:cNvSpPr>
          <p:nvPr>
            <p:ph type="body" sz="quarter" idx="11" hasCustomPrompt="1"/>
          </p:nvPr>
        </p:nvSpPr>
        <p:spPr>
          <a:xfrm>
            <a:off x="1" y="7168725"/>
            <a:ext cx="18286412" cy="2197247"/>
          </a:xfrm>
          <a:blipFill>
            <a:blip r:embed="rId2"/>
            <a:stretch>
              <a:fillRect/>
            </a:stretch>
          </a:blipFill>
        </p:spPr>
        <p:txBody>
          <a:bodyPr/>
          <a:lstStyle/>
          <a:p>
            <a:pPr lvl="0"/>
            <a:r>
              <a:rPr kumimoji="1" lang="en-US" altLang="ja-JP" dirty="0" smtClean="0"/>
              <a:t> </a:t>
            </a:r>
            <a:endParaRPr kumimoji="1" lang="ja-JP" altLang="en-US" dirty="0"/>
          </a:p>
        </p:txBody>
      </p:sp>
      <p:sp>
        <p:nvSpPr>
          <p:cNvPr id="11" name="タイトル 1"/>
          <p:cNvSpPr>
            <a:spLocks noGrp="1"/>
          </p:cNvSpPr>
          <p:nvPr>
            <p:ph type="title" hasCustomPrompt="1"/>
          </p:nvPr>
        </p:nvSpPr>
        <p:spPr>
          <a:xfrm>
            <a:off x="2712946" y="7888805"/>
            <a:ext cx="15206235" cy="1260140"/>
          </a:xfrm>
          <a:prstGeom prst="rect">
            <a:avLst/>
          </a:prstGeom>
        </p:spPr>
        <p:txBody>
          <a:bodyPr anchor="ctr">
            <a:noAutofit/>
          </a:bodyPr>
          <a:lstStyle>
            <a:lvl1pPr algn="l">
              <a:defRPr sz="6600" kern="0" spc="1000" baseline="0">
                <a:solidFill>
                  <a:schemeClr val="bg1"/>
                </a:solidFill>
                <a:effectLst>
                  <a:outerShdw blurRad="50800" dist="25400" dir="2700000" algn="tl" rotWithShape="0">
                    <a:schemeClr val="tx1">
                      <a:alpha val="40000"/>
                    </a:schemeClr>
                  </a:outerShdw>
                </a:effectLst>
              </a:defRPr>
            </a:lvl1pPr>
          </a:lstStyle>
          <a:p>
            <a:r>
              <a:rPr kumimoji="1" lang="en-US" altLang="ja-JP" dirty="0" smtClean="0"/>
              <a:t>SUBSECTION NAME</a:t>
            </a:r>
            <a:endParaRPr kumimoji="1" lang="ja-JP" altLang="en-US" dirty="0"/>
          </a:p>
        </p:txBody>
      </p:sp>
      <p:sp>
        <p:nvSpPr>
          <p:cNvPr id="5" name="テキスト プレースホルダー 5"/>
          <p:cNvSpPr>
            <a:spLocks noGrp="1"/>
          </p:cNvSpPr>
          <p:nvPr>
            <p:ph type="body" sz="quarter" idx="12" hasCustomPrompt="1"/>
          </p:nvPr>
        </p:nvSpPr>
        <p:spPr>
          <a:xfrm>
            <a:off x="2712945" y="7528765"/>
            <a:ext cx="14740451" cy="575841"/>
          </a:xfrm>
        </p:spPr>
        <p:txBody>
          <a:bodyPr>
            <a:noAutofit/>
          </a:bodyPr>
          <a:lstStyle>
            <a:lvl1pPr algn="l">
              <a:spcBef>
                <a:spcPts val="0"/>
              </a:spcBef>
              <a:defRPr sz="2800" spc="600" baseline="0">
                <a:solidFill>
                  <a:schemeClr val="bg2"/>
                </a:solidFill>
                <a:effectLst>
                  <a:outerShdw blurRad="50800" dist="38100" dir="2700000" algn="tl" rotWithShape="0">
                    <a:schemeClr val="tx1">
                      <a:alpha val="75000"/>
                    </a:schemeClr>
                  </a:outerShdw>
                </a:effectLst>
              </a:defRPr>
            </a:lvl1pPr>
          </a:lstStyle>
          <a:p>
            <a:pPr lvl="0"/>
            <a:r>
              <a:rPr kumimoji="1" lang="en-US" altLang="ja-JP" dirty="0" smtClean="0"/>
              <a:t>SECTION NUMBER</a:t>
            </a:r>
            <a:endParaRPr kumimoji="1" lang="ja-JP" altLang="en-US" dirty="0" smtClean="0"/>
          </a:p>
        </p:txBody>
      </p:sp>
      <p:sp>
        <p:nvSpPr>
          <p:cNvPr id="6" name="図プレースホルダー 7"/>
          <p:cNvSpPr>
            <a:spLocks noGrp="1"/>
          </p:cNvSpPr>
          <p:nvPr>
            <p:ph type="pic" sz="quarter" idx="15" hasCustomPrompt="1"/>
          </p:nvPr>
        </p:nvSpPr>
        <p:spPr>
          <a:xfrm rot="21600000">
            <a:off x="952296" y="7483759"/>
            <a:ext cx="1575175" cy="1573323"/>
          </a:xfrm>
        </p:spPr>
        <p:txBody>
          <a:bodyPr>
            <a:normAutofit/>
          </a:bodyPr>
          <a:lstStyle>
            <a:lvl1pPr>
              <a:defRPr sz="18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426491689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Image - Intro">
    <p:spTree>
      <p:nvGrpSpPr>
        <p:cNvPr id="1" name=""/>
        <p:cNvGrpSpPr/>
        <p:nvPr/>
      </p:nvGrpSpPr>
      <p:grpSpPr>
        <a:xfrm>
          <a:off x="0" y="0"/>
          <a:ext cx="0" cy="0"/>
          <a:chOff x="0" y="0"/>
          <a:chExt cx="0" cy="0"/>
        </a:xfrm>
      </p:grpSpPr>
      <p:sp>
        <p:nvSpPr>
          <p:cNvPr id="11" name="正方形/長方形 10"/>
          <p:cNvSpPr/>
          <p:nvPr userDrawn="1"/>
        </p:nvSpPr>
        <p:spPr>
          <a:xfrm>
            <a:off x="0" y="4513430"/>
            <a:ext cx="18286413" cy="418546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9458241" y="5638554"/>
            <a:ext cx="7915359" cy="2778453"/>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7" name="テキスト プレースホルダー 23"/>
          <p:cNvSpPr>
            <a:spLocks noGrp="1"/>
          </p:cNvSpPr>
          <p:nvPr>
            <p:ph type="body" sz="quarter" idx="21" hasCustomPrompt="1"/>
          </p:nvPr>
        </p:nvSpPr>
        <p:spPr>
          <a:xfrm rot="21392017">
            <a:off x="962327" y="2779906"/>
            <a:ext cx="7968745" cy="4280730"/>
          </a:xfrm>
          <a:blipFill>
            <a:blip r:embed="rId2"/>
            <a:stretch>
              <a:fillRect/>
            </a:stretch>
          </a:blipFill>
        </p:spPr>
        <p:txBody>
          <a:bodyPr/>
          <a:lstStyle/>
          <a:p>
            <a:pPr lvl="0"/>
            <a:r>
              <a:rPr kumimoji="1" lang="en-US" altLang="ja-JP" dirty="0" smtClean="0"/>
              <a:t> </a:t>
            </a:r>
            <a:endParaRPr kumimoji="1" lang="ja-JP" altLang="en-US" dirty="0"/>
          </a:p>
        </p:txBody>
      </p:sp>
      <p:sp>
        <p:nvSpPr>
          <p:cNvPr id="8" name="図プレースホルダー 8"/>
          <p:cNvSpPr>
            <a:spLocks noGrp="1"/>
          </p:cNvSpPr>
          <p:nvPr>
            <p:ph type="pic" sz="quarter" idx="20" hasCustomPrompt="1"/>
          </p:nvPr>
        </p:nvSpPr>
        <p:spPr>
          <a:xfrm rot="21392017">
            <a:off x="1185020" y="3000530"/>
            <a:ext cx="7523358" cy="3839483"/>
          </a:xfrm>
        </p:spPr>
        <p:txBody>
          <a:bodyPr/>
          <a:lstStyle>
            <a:lvl1pPr>
              <a:defRPr/>
            </a:lvl1pPr>
          </a:lstStyle>
          <a:p>
            <a:r>
              <a:rPr kumimoji="1" lang="en-US" altLang="ja-JP" dirty="0" smtClean="0"/>
              <a:t>Add an image here</a:t>
            </a:r>
            <a:endParaRPr kumimoji="1" lang="ja-JP" altLang="en-US" dirty="0"/>
          </a:p>
        </p:txBody>
      </p:sp>
      <p:sp>
        <p:nvSpPr>
          <p:cNvPr id="9" name="テキスト プレースホルダー 5"/>
          <p:cNvSpPr>
            <a:spLocks noGrp="1"/>
          </p:cNvSpPr>
          <p:nvPr>
            <p:ph type="body" sz="quarter" idx="22" hasCustomPrompt="1"/>
          </p:nvPr>
        </p:nvSpPr>
        <p:spPr>
          <a:xfrm rot="-180000">
            <a:off x="1020142" y="7007341"/>
            <a:ext cx="7915359" cy="1080120"/>
          </a:xfrm>
          <a:noFill/>
        </p:spPr>
        <p:txBody>
          <a:bodyPr anchor="t">
            <a:noAutofit/>
          </a:bodyPr>
          <a:lstStyle>
            <a:lvl1pPr>
              <a:lnSpc>
                <a:spcPct val="120000"/>
              </a:lnSpc>
              <a:spcBef>
                <a:spcPts val="600"/>
              </a:spcBef>
              <a:defRPr sz="54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0" name="テキスト プレースホルダー 5"/>
          <p:cNvSpPr>
            <a:spLocks noGrp="1"/>
          </p:cNvSpPr>
          <p:nvPr>
            <p:ph type="body" sz="quarter" idx="23" hasCustomPrompt="1"/>
          </p:nvPr>
        </p:nvSpPr>
        <p:spPr>
          <a:xfrm>
            <a:off x="9460287" y="4693450"/>
            <a:ext cx="7915359" cy="855095"/>
          </a:xfrm>
          <a:noFill/>
        </p:spPr>
        <p:txBody>
          <a:bodyPr anchor="t">
            <a:noAutofit/>
          </a:bodyPr>
          <a:lstStyle>
            <a:lvl1pPr>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131883702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16" presetClass="entr" presetSubtype="37"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500"/>
                                        <p:tgtEl>
                                          <p:spTgt spid="10">
                                            <p:txEl>
                                              <p:pRg st="0" end="0"/>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animBg="1">
        <p:tmplLst>
          <p:tmpl>
            <p:tnLst>
              <p:par>
                <p:cTn presetID="2" presetClass="entr" presetSubtype="8"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bldP spid="9" grpId="0" build="p">
        <p:tmplLst>
          <p:tmpl lvl="1">
            <p:tnLst>
              <p:par>
                <p:cTn presetID="2" presetClass="entr" presetSubtype="8"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11" name="正方形/長方形 10"/>
          <p:cNvSpPr/>
          <p:nvPr userDrawn="1"/>
        </p:nvSpPr>
        <p:spPr>
          <a:xfrm>
            <a:off x="723900" y="6043599"/>
            <a:ext cx="8051800" cy="346538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997302" y="7618774"/>
            <a:ext cx="7516102" cy="1575176"/>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7" name="テキスト プレースホルダー 23"/>
          <p:cNvSpPr>
            <a:spLocks noGrp="1"/>
          </p:cNvSpPr>
          <p:nvPr>
            <p:ph type="body" sz="quarter" idx="21" hasCustomPrompt="1"/>
          </p:nvPr>
        </p:nvSpPr>
        <p:spPr>
          <a:xfrm rot="21392017">
            <a:off x="954300" y="2457375"/>
            <a:ext cx="7445007" cy="3999383"/>
          </a:xfrm>
          <a:blipFill>
            <a:blip r:embed="rId2"/>
            <a:stretch>
              <a:fillRect/>
            </a:stretch>
          </a:blipFill>
        </p:spPr>
        <p:txBody>
          <a:bodyPr/>
          <a:lstStyle/>
          <a:p>
            <a:pPr lvl="0"/>
            <a:r>
              <a:rPr kumimoji="1" lang="en-US" altLang="ja-JP" dirty="0" smtClean="0"/>
              <a:t> </a:t>
            </a:r>
            <a:endParaRPr kumimoji="1" lang="ja-JP" altLang="en-US" dirty="0"/>
          </a:p>
        </p:txBody>
      </p:sp>
      <p:sp>
        <p:nvSpPr>
          <p:cNvPr id="8" name="図プレースホルダー 8"/>
          <p:cNvSpPr>
            <a:spLocks noGrp="1"/>
          </p:cNvSpPr>
          <p:nvPr>
            <p:ph type="pic" sz="quarter" idx="20" hasCustomPrompt="1"/>
          </p:nvPr>
        </p:nvSpPr>
        <p:spPr>
          <a:xfrm rot="21392017">
            <a:off x="1168323" y="2666543"/>
            <a:ext cx="7016961" cy="3581047"/>
          </a:xfrm>
        </p:spPr>
        <p:txBody>
          <a:bodyPr/>
          <a:lstStyle>
            <a:lvl1pPr>
              <a:defRPr/>
            </a:lvl1pPr>
          </a:lstStyle>
          <a:p>
            <a:r>
              <a:rPr kumimoji="1" lang="en-US" altLang="ja-JP" dirty="0" smtClean="0"/>
              <a:t>Add an image here</a:t>
            </a:r>
            <a:endParaRPr kumimoji="1" lang="ja-JP" altLang="en-US" dirty="0"/>
          </a:p>
        </p:txBody>
      </p:sp>
      <p:sp>
        <p:nvSpPr>
          <p:cNvPr id="9" name="テキスト プレースホルダー 5"/>
          <p:cNvSpPr>
            <a:spLocks noGrp="1"/>
          </p:cNvSpPr>
          <p:nvPr>
            <p:ph type="body" sz="quarter" idx="22" hasCustomPrompt="1"/>
          </p:nvPr>
        </p:nvSpPr>
        <p:spPr>
          <a:xfrm rot="-180000">
            <a:off x="969630" y="6388241"/>
            <a:ext cx="7496149" cy="1080120"/>
          </a:xfrm>
          <a:noFill/>
        </p:spPr>
        <p:txBody>
          <a:bodyPr anchor="t">
            <a:noAutofit/>
          </a:bodyPr>
          <a:lstStyle>
            <a:lvl1pPr>
              <a:lnSpc>
                <a:spcPct val="120000"/>
              </a:lnSpc>
              <a:spcBef>
                <a:spcPts val="600"/>
              </a:spcBef>
              <a:defRPr sz="54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0" name="テキスト プレースホルダー 5"/>
          <p:cNvSpPr>
            <a:spLocks noGrp="1"/>
          </p:cNvSpPr>
          <p:nvPr>
            <p:ph type="body" sz="quarter" idx="23" hasCustomPrompt="1"/>
          </p:nvPr>
        </p:nvSpPr>
        <p:spPr>
          <a:xfrm>
            <a:off x="8938616" y="4840591"/>
            <a:ext cx="2833510" cy="855095"/>
          </a:xfrm>
          <a:noFill/>
        </p:spPr>
        <p:txBody>
          <a:bodyPr anchor="t">
            <a:noAutofit/>
          </a:bodyPr>
          <a:lstStyle>
            <a:lvl1pPr algn="ctr">
              <a:lnSpc>
                <a:spcPct val="120000"/>
              </a:lnSpc>
              <a:spcBef>
                <a:spcPts val="600"/>
              </a:spcBef>
              <a:defRPr sz="28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pic>
        <p:nvPicPr>
          <p:cNvPr id="12" name="図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57243" y="3162283"/>
            <a:ext cx="1726963" cy="1726963"/>
          </a:xfrm>
          <a:prstGeom prst="rect">
            <a:avLst/>
          </a:prstGeom>
        </p:spPr>
      </p:pic>
      <p:sp>
        <p:nvSpPr>
          <p:cNvPr id="13" name="図プレースホルダー 7"/>
          <p:cNvSpPr>
            <a:spLocks noGrp="1"/>
          </p:cNvSpPr>
          <p:nvPr>
            <p:ph type="pic" sz="quarter" idx="15" hasCustomPrompt="1"/>
          </p:nvPr>
        </p:nvSpPr>
        <p:spPr>
          <a:xfrm>
            <a:off x="9810592" y="3516232"/>
            <a:ext cx="1020264" cy="1019065"/>
          </a:xfrm>
        </p:spPr>
        <p:txBody>
          <a:bodyPr>
            <a:normAutofit/>
          </a:bodyPr>
          <a:lstStyle>
            <a:lvl1pPr>
              <a:defRPr sz="1800"/>
            </a:lvl1pPr>
          </a:lstStyle>
          <a:p>
            <a:r>
              <a:rPr kumimoji="1" lang="en-US" altLang="ja-JP" dirty="0" smtClean="0"/>
              <a:t>Icon</a:t>
            </a:r>
            <a:endParaRPr kumimoji="1" lang="ja-JP" altLang="en-US" dirty="0"/>
          </a:p>
        </p:txBody>
      </p:sp>
      <p:sp>
        <p:nvSpPr>
          <p:cNvPr id="14" name="テキスト プレースホルダー 5"/>
          <p:cNvSpPr>
            <a:spLocks noGrp="1"/>
          </p:cNvSpPr>
          <p:nvPr>
            <p:ph type="body" sz="quarter" idx="24" hasCustomPrompt="1"/>
          </p:nvPr>
        </p:nvSpPr>
        <p:spPr>
          <a:xfrm>
            <a:off x="11886444" y="4840591"/>
            <a:ext cx="2833510" cy="855095"/>
          </a:xfrm>
          <a:noFill/>
        </p:spPr>
        <p:txBody>
          <a:bodyPr anchor="t">
            <a:noAutofit/>
          </a:bodyPr>
          <a:lstStyle>
            <a:lvl1pPr algn="ctr">
              <a:lnSpc>
                <a:spcPct val="120000"/>
              </a:lnSpc>
              <a:spcBef>
                <a:spcPts val="600"/>
              </a:spcBef>
              <a:defRPr sz="28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pic>
        <p:nvPicPr>
          <p:cNvPr id="15" name="図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05071" y="3162283"/>
            <a:ext cx="1726963" cy="1726963"/>
          </a:xfrm>
          <a:prstGeom prst="rect">
            <a:avLst/>
          </a:prstGeom>
        </p:spPr>
      </p:pic>
      <p:sp>
        <p:nvSpPr>
          <p:cNvPr id="16" name="図プレースホルダー 7"/>
          <p:cNvSpPr>
            <a:spLocks noGrp="1"/>
          </p:cNvSpPr>
          <p:nvPr>
            <p:ph type="pic" sz="quarter" idx="25" hasCustomPrompt="1"/>
          </p:nvPr>
        </p:nvSpPr>
        <p:spPr>
          <a:xfrm>
            <a:off x="12758420" y="3516232"/>
            <a:ext cx="1020264" cy="1019065"/>
          </a:xfrm>
        </p:spPr>
        <p:txBody>
          <a:bodyPr>
            <a:normAutofit/>
          </a:bodyPr>
          <a:lstStyle>
            <a:lvl1pPr>
              <a:defRPr sz="1800"/>
            </a:lvl1pPr>
          </a:lstStyle>
          <a:p>
            <a:r>
              <a:rPr kumimoji="1" lang="en-US" altLang="ja-JP" dirty="0" smtClean="0"/>
              <a:t>Icon</a:t>
            </a:r>
            <a:endParaRPr kumimoji="1" lang="ja-JP" altLang="en-US" dirty="0"/>
          </a:p>
        </p:txBody>
      </p:sp>
      <p:sp>
        <p:nvSpPr>
          <p:cNvPr id="17" name="テキスト プレースホルダー 5"/>
          <p:cNvSpPr>
            <a:spLocks noGrp="1"/>
          </p:cNvSpPr>
          <p:nvPr>
            <p:ph type="body" sz="quarter" idx="26" hasCustomPrompt="1"/>
          </p:nvPr>
        </p:nvSpPr>
        <p:spPr>
          <a:xfrm>
            <a:off x="14834272" y="4840591"/>
            <a:ext cx="2833510" cy="855095"/>
          </a:xfrm>
          <a:noFill/>
        </p:spPr>
        <p:txBody>
          <a:bodyPr anchor="t">
            <a:noAutofit/>
          </a:bodyPr>
          <a:lstStyle>
            <a:lvl1pPr algn="ctr">
              <a:lnSpc>
                <a:spcPct val="120000"/>
              </a:lnSpc>
              <a:spcBef>
                <a:spcPts val="600"/>
              </a:spcBef>
              <a:defRPr sz="28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352899" y="3162283"/>
            <a:ext cx="1726963" cy="1726963"/>
          </a:xfrm>
          <a:prstGeom prst="rect">
            <a:avLst/>
          </a:prstGeom>
        </p:spPr>
      </p:pic>
      <p:sp>
        <p:nvSpPr>
          <p:cNvPr id="19" name="図プレースホルダー 7"/>
          <p:cNvSpPr>
            <a:spLocks noGrp="1"/>
          </p:cNvSpPr>
          <p:nvPr>
            <p:ph type="pic" sz="quarter" idx="27" hasCustomPrompt="1"/>
          </p:nvPr>
        </p:nvSpPr>
        <p:spPr>
          <a:xfrm>
            <a:off x="15706248" y="3516232"/>
            <a:ext cx="1020264" cy="1019065"/>
          </a:xfrm>
        </p:spPr>
        <p:txBody>
          <a:bodyPr>
            <a:normAutofit/>
          </a:bodyPr>
          <a:lstStyle>
            <a:lvl1pPr>
              <a:defRPr sz="18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70070519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16" presetClass="entr" presetSubtype="37"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par>
                          <p:cTn id="25" fill="hold">
                            <p:stCondLst>
                              <p:cond delay="2000"/>
                            </p:stCondLst>
                            <p:childTnLst>
                              <p:par>
                                <p:cTn id="26" presetID="3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 calcmode="lin" valueType="num">
                                      <p:cBhvr>
                                        <p:cTn id="30" dur="500" fill="hold"/>
                                        <p:tgtEl>
                                          <p:spTgt spid="12"/>
                                        </p:tgtEl>
                                        <p:attrNameLst>
                                          <p:attrName>style.rotation</p:attrName>
                                        </p:attrNameLst>
                                      </p:cBhvr>
                                      <p:tavLst>
                                        <p:tav tm="0">
                                          <p:val>
                                            <p:fltVal val="90"/>
                                          </p:val>
                                        </p:tav>
                                        <p:tav tm="100000">
                                          <p:val>
                                            <p:fltVal val="0"/>
                                          </p:val>
                                        </p:tav>
                                      </p:tavLst>
                                    </p:anim>
                                    <p:animEffect transition="in" filter="fade">
                                      <p:cBhvr>
                                        <p:cTn id="31" dur="500"/>
                                        <p:tgtEl>
                                          <p:spTgt spid="12"/>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 calcmode="lin" valueType="num">
                                      <p:cBhvr>
                                        <p:cTn id="36" dur="500" fill="hold"/>
                                        <p:tgtEl>
                                          <p:spTgt spid="13"/>
                                        </p:tgtEl>
                                        <p:attrNameLst>
                                          <p:attrName>style.rotation</p:attrName>
                                        </p:attrNameLst>
                                      </p:cBhvr>
                                      <p:tavLst>
                                        <p:tav tm="0">
                                          <p:val>
                                            <p:fltVal val="90"/>
                                          </p:val>
                                        </p:tav>
                                        <p:tav tm="100000">
                                          <p:val>
                                            <p:fltVal val="0"/>
                                          </p:val>
                                        </p:tav>
                                      </p:tavLst>
                                    </p:anim>
                                    <p:animEffect transition="in" filter="fade">
                                      <p:cBhvr>
                                        <p:cTn id="37" dur="500"/>
                                        <p:tgtEl>
                                          <p:spTgt spid="13"/>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fade">
                                      <p:cBhvr>
                                        <p:cTn id="41" dur="500"/>
                                        <p:tgtEl>
                                          <p:spTgt spid="10">
                                            <p:txEl>
                                              <p:pRg st="0" end="0"/>
                                            </p:txEl>
                                          </p:spTgt>
                                        </p:tgtEl>
                                      </p:cBhvr>
                                    </p:animEffect>
                                  </p:childTnLst>
                                </p:cTn>
                              </p:par>
                            </p:childTnLst>
                          </p:cTn>
                        </p:par>
                        <p:par>
                          <p:cTn id="42" fill="hold">
                            <p:stCondLst>
                              <p:cond delay="3000"/>
                            </p:stCondLst>
                            <p:childTnLst>
                              <p:par>
                                <p:cTn id="43" presetID="31" presetClass="entr" presetSubtype="0"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style.rotation</p:attrName>
                                        </p:attrNameLst>
                                      </p:cBhvr>
                                      <p:tavLst>
                                        <p:tav tm="0">
                                          <p:val>
                                            <p:fltVal val="90"/>
                                          </p:val>
                                        </p:tav>
                                        <p:tav tm="100000">
                                          <p:val>
                                            <p:fltVal val="0"/>
                                          </p:val>
                                        </p:tav>
                                      </p:tavLst>
                                    </p:anim>
                                    <p:animEffect transition="in" filter="fade">
                                      <p:cBhvr>
                                        <p:cTn id="48" dur="500"/>
                                        <p:tgtEl>
                                          <p:spTgt spid="15"/>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 calcmode="lin" valueType="num">
                                      <p:cBhvr>
                                        <p:cTn id="53" dur="500" fill="hold"/>
                                        <p:tgtEl>
                                          <p:spTgt spid="16"/>
                                        </p:tgtEl>
                                        <p:attrNameLst>
                                          <p:attrName>style.rotation</p:attrName>
                                        </p:attrNameLst>
                                      </p:cBhvr>
                                      <p:tavLst>
                                        <p:tav tm="0">
                                          <p:val>
                                            <p:fltVal val="90"/>
                                          </p:val>
                                        </p:tav>
                                        <p:tav tm="100000">
                                          <p:val>
                                            <p:fltVal val="0"/>
                                          </p:val>
                                        </p:tav>
                                      </p:tavLst>
                                    </p:anim>
                                    <p:animEffect transition="in" filter="fade">
                                      <p:cBhvr>
                                        <p:cTn id="54" dur="500"/>
                                        <p:tgtEl>
                                          <p:spTgt spid="16"/>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par>
                          <p:cTn id="59" fill="hold">
                            <p:stCondLst>
                              <p:cond delay="4000"/>
                            </p:stCondLst>
                            <p:childTnLst>
                              <p:par>
                                <p:cTn id="60" presetID="31" presetClass="entr" presetSubtype="0"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 calcmode="lin" valueType="num">
                                      <p:cBhvr>
                                        <p:cTn id="64" dur="500" fill="hold"/>
                                        <p:tgtEl>
                                          <p:spTgt spid="18"/>
                                        </p:tgtEl>
                                        <p:attrNameLst>
                                          <p:attrName>style.rotation</p:attrName>
                                        </p:attrNameLst>
                                      </p:cBhvr>
                                      <p:tavLst>
                                        <p:tav tm="0">
                                          <p:val>
                                            <p:fltVal val="90"/>
                                          </p:val>
                                        </p:tav>
                                        <p:tav tm="100000">
                                          <p:val>
                                            <p:fltVal val="0"/>
                                          </p:val>
                                        </p:tav>
                                      </p:tavLst>
                                    </p:anim>
                                    <p:animEffect transition="in" filter="fade">
                                      <p:cBhvr>
                                        <p:cTn id="65" dur="500"/>
                                        <p:tgtEl>
                                          <p:spTgt spid="18"/>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 calcmode="lin" valueType="num">
                                      <p:cBhvr>
                                        <p:cTn id="70" dur="500" fill="hold"/>
                                        <p:tgtEl>
                                          <p:spTgt spid="19"/>
                                        </p:tgtEl>
                                        <p:attrNameLst>
                                          <p:attrName>style.rotation</p:attrName>
                                        </p:attrNameLst>
                                      </p:cBhvr>
                                      <p:tavLst>
                                        <p:tav tm="0">
                                          <p:val>
                                            <p:fltVal val="90"/>
                                          </p:val>
                                        </p:tav>
                                        <p:tav tm="100000">
                                          <p:val>
                                            <p:fltVal val="0"/>
                                          </p:val>
                                        </p:tav>
                                      </p:tavLst>
                                    </p:anim>
                                    <p:animEffect transition="in" filter="fade">
                                      <p:cBhvr>
                                        <p:cTn id="71" dur="500"/>
                                        <p:tgtEl>
                                          <p:spTgt spid="19"/>
                                        </p:tgtEl>
                                      </p:cBhvr>
                                    </p:animEffect>
                                  </p:childTnLst>
                                </p:cTn>
                              </p:par>
                            </p:childTnLst>
                          </p:cTn>
                        </p:par>
                        <p:par>
                          <p:cTn id="72" fill="hold">
                            <p:stCondLst>
                              <p:cond delay="4500"/>
                            </p:stCondLst>
                            <p:childTnLst>
                              <p:par>
                                <p:cTn id="73" presetID="10" presetClass="entr" presetSubtype="0" fill="hold" grpId="0" nodeType="afterEffect">
                                  <p:stCondLst>
                                    <p:cond delay="0"/>
                                  </p:stCondLst>
                                  <p:childTnLst>
                                    <p:set>
                                      <p:cBhvr>
                                        <p:cTn id="74" dur="1" fill="hold">
                                          <p:stCondLst>
                                            <p:cond delay="0"/>
                                          </p:stCondLst>
                                        </p:cTn>
                                        <p:tgtEl>
                                          <p:spTgt spid="17">
                                            <p:txEl>
                                              <p:pRg st="0" end="0"/>
                                            </p:txEl>
                                          </p:spTgt>
                                        </p:tgtEl>
                                        <p:attrNameLst>
                                          <p:attrName>style.visibility</p:attrName>
                                        </p:attrNameLst>
                                      </p:cBhvr>
                                      <p:to>
                                        <p:strVal val="visible"/>
                                      </p:to>
                                    </p:set>
                                    <p:animEffect transition="in" filter="fade">
                                      <p:cBhvr>
                                        <p:cTn id="7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animBg="1">
        <p:tmplLst>
          <p:tmpl>
            <p:tnLst>
              <p:par>
                <p:cTn presetID="2" presetClass="entr" presetSubtype="8"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bldP spid="9" grpId="0" build="p">
        <p:tmplLst>
          <p:tmpl lvl="1">
            <p:tnLst>
              <p:par>
                <p:cTn presetID="2" presetClass="entr" presetSubtype="8"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3" grpId="0"/>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10" name="正方形/長方形 9"/>
          <p:cNvSpPr/>
          <p:nvPr userDrawn="1"/>
        </p:nvSpPr>
        <p:spPr>
          <a:xfrm>
            <a:off x="0" y="5818574"/>
            <a:ext cx="18286413" cy="37354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381817" y="2283629"/>
            <a:ext cx="4195318" cy="5089833"/>
          </a:xfrm>
          <a:prstGeom prst="rect">
            <a:avLst/>
          </a:prstGeom>
        </p:spPr>
      </p:pic>
      <p:sp>
        <p:nvSpPr>
          <p:cNvPr id="6" name="図プレースホルダー 8"/>
          <p:cNvSpPr>
            <a:spLocks noGrp="1"/>
          </p:cNvSpPr>
          <p:nvPr>
            <p:ph type="pic" sz="quarter" idx="20" hasCustomPrompt="1"/>
          </p:nvPr>
        </p:nvSpPr>
        <p:spPr>
          <a:xfrm rot="21420000">
            <a:off x="621205" y="2510788"/>
            <a:ext cx="3716543" cy="4635515"/>
          </a:xfrm>
        </p:spPr>
        <p:txBody>
          <a:bodyPr/>
          <a:lstStyle>
            <a:lvl1pPr>
              <a:defRPr/>
            </a:lvl1pPr>
          </a:lstStyle>
          <a:p>
            <a:r>
              <a:rPr kumimoji="1" lang="en-US" altLang="ja-JP" dirty="0" smtClean="0"/>
              <a:t>Add an image here</a:t>
            </a:r>
            <a:endParaRPr kumimoji="1" lang="ja-JP" altLang="en-US" dirty="0"/>
          </a:p>
        </p:txBody>
      </p:sp>
      <p:sp>
        <p:nvSpPr>
          <p:cNvPr id="11" name="テキスト プレースホルダー 5"/>
          <p:cNvSpPr>
            <a:spLocks noGrp="1"/>
          </p:cNvSpPr>
          <p:nvPr>
            <p:ph type="body" sz="quarter" idx="13" hasCustomPrompt="1"/>
          </p:nvPr>
        </p:nvSpPr>
        <p:spPr>
          <a:xfrm>
            <a:off x="484862" y="8068825"/>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2" name="テキスト プレースホルダー 5"/>
          <p:cNvSpPr>
            <a:spLocks noGrp="1"/>
          </p:cNvSpPr>
          <p:nvPr>
            <p:ph type="body" sz="quarter" idx="23" hasCustomPrompt="1"/>
          </p:nvPr>
        </p:nvSpPr>
        <p:spPr>
          <a:xfrm rot="21420000">
            <a:off x="476736" y="7278194"/>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4812298" y="2279466"/>
            <a:ext cx="4195318" cy="5089833"/>
          </a:xfrm>
          <a:prstGeom prst="rect">
            <a:avLst/>
          </a:prstGeom>
        </p:spPr>
      </p:pic>
      <p:sp>
        <p:nvSpPr>
          <p:cNvPr id="26" name="図プレースホルダー 8"/>
          <p:cNvSpPr>
            <a:spLocks noGrp="1"/>
          </p:cNvSpPr>
          <p:nvPr>
            <p:ph type="pic" sz="quarter" idx="24" hasCustomPrompt="1"/>
          </p:nvPr>
        </p:nvSpPr>
        <p:spPr>
          <a:xfrm rot="21420000">
            <a:off x="5051686" y="2506625"/>
            <a:ext cx="3716543" cy="4635515"/>
          </a:xfrm>
        </p:spPr>
        <p:txBody>
          <a:bodyPr/>
          <a:lstStyle>
            <a:lvl1pPr>
              <a:defRPr/>
            </a:lvl1pPr>
          </a:lstStyle>
          <a:p>
            <a:r>
              <a:rPr kumimoji="1" lang="en-US" altLang="ja-JP" dirty="0" smtClean="0"/>
              <a:t>Add an image here</a:t>
            </a:r>
            <a:endParaRPr kumimoji="1" lang="ja-JP" altLang="en-US" dirty="0"/>
          </a:p>
        </p:txBody>
      </p:sp>
      <p:sp>
        <p:nvSpPr>
          <p:cNvPr id="27" name="テキスト プレースホルダー 5"/>
          <p:cNvSpPr>
            <a:spLocks noGrp="1"/>
          </p:cNvSpPr>
          <p:nvPr>
            <p:ph type="body" sz="quarter" idx="25" hasCustomPrompt="1"/>
          </p:nvPr>
        </p:nvSpPr>
        <p:spPr>
          <a:xfrm>
            <a:off x="4915343" y="8064662"/>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8" name="テキスト プレースホルダー 5"/>
          <p:cNvSpPr>
            <a:spLocks noGrp="1"/>
          </p:cNvSpPr>
          <p:nvPr>
            <p:ph type="body" sz="quarter" idx="26" hasCustomPrompt="1"/>
          </p:nvPr>
        </p:nvSpPr>
        <p:spPr>
          <a:xfrm rot="21420000">
            <a:off x="4907217" y="7274031"/>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pic>
        <p:nvPicPr>
          <p:cNvPr id="29" name="図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9228517" y="2283629"/>
            <a:ext cx="4195318" cy="5089833"/>
          </a:xfrm>
          <a:prstGeom prst="rect">
            <a:avLst/>
          </a:prstGeom>
        </p:spPr>
      </p:pic>
      <p:sp>
        <p:nvSpPr>
          <p:cNvPr id="30" name="図プレースホルダー 8"/>
          <p:cNvSpPr>
            <a:spLocks noGrp="1"/>
          </p:cNvSpPr>
          <p:nvPr>
            <p:ph type="pic" sz="quarter" idx="27" hasCustomPrompt="1"/>
          </p:nvPr>
        </p:nvSpPr>
        <p:spPr>
          <a:xfrm rot="21420000">
            <a:off x="9467905" y="2510788"/>
            <a:ext cx="3716543" cy="4635515"/>
          </a:xfrm>
        </p:spPr>
        <p:txBody>
          <a:bodyPr/>
          <a:lstStyle>
            <a:lvl1pPr>
              <a:defRPr/>
            </a:lvl1pPr>
          </a:lstStyle>
          <a:p>
            <a:r>
              <a:rPr kumimoji="1" lang="en-US" altLang="ja-JP" dirty="0" smtClean="0"/>
              <a:t>Add an image here</a:t>
            </a:r>
            <a:endParaRPr kumimoji="1" lang="ja-JP" altLang="en-US" dirty="0"/>
          </a:p>
        </p:txBody>
      </p:sp>
      <p:sp>
        <p:nvSpPr>
          <p:cNvPr id="31" name="テキスト プレースホルダー 5"/>
          <p:cNvSpPr>
            <a:spLocks noGrp="1"/>
          </p:cNvSpPr>
          <p:nvPr>
            <p:ph type="body" sz="quarter" idx="28" hasCustomPrompt="1"/>
          </p:nvPr>
        </p:nvSpPr>
        <p:spPr>
          <a:xfrm>
            <a:off x="9331562" y="8068825"/>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2" name="テキスト プレースホルダー 5"/>
          <p:cNvSpPr>
            <a:spLocks noGrp="1"/>
          </p:cNvSpPr>
          <p:nvPr>
            <p:ph type="body" sz="quarter" idx="29" hasCustomPrompt="1"/>
          </p:nvPr>
        </p:nvSpPr>
        <p:spPr>
          <a:xfrm rot="21420000">
            <a:off x="9323436" y="7278194"/>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pic>
        <p:nvPicPr>
          <p:cNvPr id="33" name="図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3638552" y="2283629"/>
            <a:ext cx="4195318" cy="5089833"/>
          </a:xfrm>
          <a:prstGeom prst="rect">
            <a:avLst/>
          </a:prstGeom>
        </p:spPr>
      </p:pic>
      <p:sp>
        <p:nvSpPr>
          <p:cNvPr id="34" name="図プレースホルダー 8"/>
          <p:cNvSpPr>
            <a:spLocks noGrp="1"/>
          </p:cNvSpPr>
          <p:nvPr>
            <p:ph type="pic" sz="quarter" idx="30" hasCustomPrompt="1"/>
          </p:nvPr>
        </p:nvSpPr>
        <p:spPr>
          <a:xfrm rot="21420000">
            <a:off x="13877940" y="2510788"/>
            <a:ext cx="3716543" cy="4635515"/>
          </a:xfrm>
        </p:spPr>
        <p:txBody>
          <a:bodyPr/>
          <a:lstStyle>
            <a:lvl1pPr>
              <a:defRPr/>
            </a:lvl1pPr>
          </a:lstStyle>
          <a:p>
            <a:r>
              <a:rPr kumimoji="1" lang="en-US" altLang="ja-JP" dirty="0" smtClean="0"/>
              <a:t>Add an image here</a:t>
            </a:r>
            <a:endParaRPr kumimoji="1" lang="ja-JP" altLang="en-US" dirty="0"/>
          </a:p>
        </p:txBody>
      </p:sp>
      <p:sp>
        <p:nvSpPr>
          <p:cNvPr id="35" name="テキスト プレースホルダー 5"/>
          <p:cNvSpPr>
            <a:spLocks noGrp="1"/>
          </p:cNvSpPr>
          <p:nvPr>
            <p:ph type="body" sz="quarter" idx="31" hasCustomPrompt="1"/>
          </p:nvPr>
        </p:nvSpPr>
        <p:spPr>
          <a:xfrm>
            <a:off x="13741597" y="8068825"/>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6" name="テキスト プレースホルダー 5"/>
          <p:cNvSpPr>
            <a:spLocks noGrp="1"/>
          </p:cNvSpPr>
          <p:nvPr>
            <p:ph type="body" sz="quarter" idx="32" hasCustomPrompt="1"/>
          </p:nvPr>
        </p:nvSpPr>
        <p:spPr>
          <a:xfrm rot="21420000">
            <a:off x="13733471" y="7278194"/>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399425337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par>
                          <p:cTn id="23" fill="hold">
                            <p:stCondLst>
                              <p:cond delay="2500"/>
                            </p:stCondLst>
                            <p:childTnLst>
                              <p:par>
                                <p:cTn id="24" presetID="22" presetClass="entr" presetSubtype="4"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par>
                                <p:cTn id="27" presetID="22" presetClass="entr" presetSubtype="4" fill="hold" nodeType="withEffect">
                                  <p:stCondLst>
                                    <p:cond delay="25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28">
                                            <p:txEl>
                                              <p:pRg st="0" end="0"/>
                                            </p:txEl>
                                          </p:spTgt>
                                        </p:tgtEl>
                                        <p:attrNameLst>
                                          <p:attrName>style.visibility</p:attrName>
                                        </p:attrNameLst>
                                      </p:cBhvr>
                                      <p:to>
                                        <p:strVal val="visible"/>
                                      </p:to>
                                    </p:set>
                                    <p:animEffect transition="in" filter="fade">
                                      <p:cBhvr>
                                        <p:cTn id="33" dur="500"/>
                                        <p:tgtEl>
                                          <p:spTgt spid="28">
                                            <p:txEl>
                                              <p:pRg st="0" end="0"/>
                                            </p:txEl>
                                          </p:spTgt>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4500"/>
                            </p:stCondLst>
                            <p:childTnLst>
                              <p:par>
                                <p:cTn id="39" presetID="22" presetClass="entr" presetSubtype="4" fill="hold" grpId="0" nodeType="afterEffect">
                                  <p:stCondLst>
                                    <p:cond delay="50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nodeType="withEffect">
                                  <p:stCondLst>
                                    <p:cond delay="25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32">
                                            <p:txEl>
                                              <p:pRg st="0" end="0"/>
                                            </p:txEl>
                                          </p:spTgt>
                                        </p:tgtEl>
                                        <p:attrNameLst>
                                          <p:attrName>style.visibility</p:attrName>
                                        </p:attrNameLst>
                                      </p:cBhvr>
                                      <p:to>
                                        <p:strVal val="visible"/>
                                      </p:to>
                                    </p:set>
                                    <p:animEffect transition="in" filter="fade">
                                      <p:cBhvr>
                                        <p:cTn id="48" dur="500"/>
                                        <p:tgtEl>
                                          <p:spTgt spid="32">
                                            <p:txEl>
                                              <p:pRg st="0" end="0"/>
                                            </p:txEl>
                                          </p:spTgt>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Effect transition="in" filter="fade">
                                      <p:cBhvr>
                                        <p:cTn id="52" dur="500"/>
                                        <p:tgtEl>
                                          <p:spTgt spid="31">
                                            <p:txEl>
                                              <p:pRg st="0" end="0"/>
                                            </p:txEl>
                                          </p:spTgt>
                                        </p:tgtEl>
                                      </p:cBhvr>
                                    </p:animEffect>
                                  </p:childTnLst>
                                </p:cTn>
                              </p:par>
                            </p:childTnLst>
                          </p:cTn>
                        </p:par>
                        <p:par>
                          <p:cTn id="53" fill="hold">
                            <p:stCondLst>
                              <p:cond delay="6500"/>
                            </p:stCondLst>
                            <p:childTnLst>
                              <p:par>
                                <p:cTn id="54" presetID="22" presetClass="entr" presetSubtype="4"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nodeType="withEffect">
                                  <p:stCondLst>
                                    <p:cond delay="25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childTnLst>
                          </p:cTn>
                        </p:par>
                        <p:par>
                          <p:cTn id="60" fill="hold">
                            <p:stCondLst>
                              <p:cond delay="7500"/>
                            </p:stCondLst>
                            <p:childTnLst>
                              <p:par>
                                <p:cTn id="61" presetID="10" presetClass="entr" presetSubtype="0" fill="hold" grpId="0" nodeType="after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8000"/>
                            </p:stCondLst>
                            <p:childTnLst>
                              <p:par>
                                <p:cTn id="65" presetID="10" presetClass="entr" presetSubtype="0" fill="hold" grpId="0" nodeType="afterEffect">
                                  <p:stCondLst>
                                    <p:cond delay="0"/>
                                  </p:stCondLst>
                                  <p:childTnLst>
                                    <p:set>
                                      <p:cBhvr>
                                        <p:cTn id="66" dur="1" fill="hold">
                                          <p:stCondLst>
                                            <p:cond delay="0"/>
                                          </p:stCondLst>
                                        </p:cTn>
                                        <p:tgtEl>
                                          <p:spTgt spid="35">
                                            <p:txEl>
                                              <p:pRg st="0" end="0"/>
                                            </p:txEl>
                                          </p:spTgt>
                                        </p:tgtEl>
                                        <p:attrNameLst>
                                          <p:attrName>style.visibility</p:attrName>
                                        </p:attrNameLst>
                                      </p:cBhvr>
                                      <p:to>
                                        <p:strVal val="visible"/>
                                      </p:to>
                                    </p:set>
                                    <p:animEffect transition="in" filter="fade">
                                      <p:cBhvr>
                                        <p:cTn id="67"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6" grpId="0"/>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p:bldP spid="31" grpId="0" build="p">
        <p:tmplLst>
          <p:tmpl lvl="1">
            <p:tnLst>
              <p:par>
                <p:cTn presetID="10"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4" grpId="0"/>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Items and Ic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2" name="正方形/長方形 11"/>
          <p:cNvSpPr/>
          <p:nvPr userDrawn="1"/>
        </p:nvSpPr>
        <p:spPr>
          <a:xfrm>
            <a:off x="772276" y="4155046"/>
            <a:ext cx="5399807" cy="287866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3713" y="3214527"/>
            <a:ext cx="1881038" cy="1881038"/>
          </a:xfrm>
          <a:prstGeom prst="rect">
            <a:avLst/>
          </a:prstGeom>
        </p:spPr>
      </p:pic>
      <p:sp>
        <p:nvSpPr>
          <p:cNvPr id="14" name="テキスト プレースホルダー 5"/>
          <p:cNvSpPr>
            <a:spLocks noGrp="1"/>
          </p:cNvSpPr>
          <p:nvPr>
            <p:ph type="body" sz="quarter" idx="14" hasCustomPrompt="1"/>
          </p:nvPr>
        </p:nvSpPr>
        <p:spPr>
          <a:xfrm>
            <a:off x="1149246" y="2427342"/>
            <a:ext cx="4573540"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6" name="テキスト プレースホルダー 5"/>
          <p:cNvSpPr>
            <a:spLocks noGrp="1"/>
          </p:cNvSpPr>
          <p:nvPr>
            <p:ph type="body" sz="quarter" idx="15" hasCustomPrompt="1"/>
          </p:nvPr>
        </p:nvSpPr>
        <p:spPr>
          <a:xfrm>
            <a:off x="1019155" y="5136045"/>
            <a:ext cx="4906048" cy="17176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7" name="図プレースホルダー 7"/>
          <p:cNvSpPr>
            <a:spLocks noGrp="1"/>
          </p:cNvSpPr>
          <p:nvPr>
            <p:ph type="pic" sz="quarter" idx="16" hasCustomPrompt="1"/>
          </p:nvPr>
        </p:nvSpPr>
        <p:spPr>
          <a:xfrm>
            <a:off x="2999755" y="3681696"/>
            <a:ext cx="986889" cy="985730"/>
          </a:xfrm>
        </p:spPr>
        <p:txBody>
          <a:bodyPr>
            <a:normAutofit/>
          </a:bodyPr>
          <a:lstStyle>
            <a:lvl1pPr>
              <a:defRPr sz="1800"/>
            </a:lvl1pPr>
          </a:lstStyle>
          <a:p>
            <a:r>
              <a:rPr kumimoji="1" lang="en-US" altLang="ja-JP" dirty="0" smtClean="0"/>
              <a:t>Icon</a:t>
            </a:r>
            <a:endParaRPr kumimoji="1" lang="ja-JP" altLang="en-US" dirty="0"/>
          </a:p>
        </p:txBody>
      </p:sp>
      <p:sp>
        <p:nvSpPr>
          <p:cNvPr id="18" name="正方形/長方形 17"/>
          <p:cNvSpPr/>
          <p:nvPr userDrawn="1"/>
        </p:nvSpPr>
        <p:spPr>
          <a:xfrm>
            <a:off x="6442509" y="4155045"/>
            <a:ext cx="5399807" cy="287866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9" name="図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3946" y="3214526"/>
            <a:ext cx="1881038" cy="1881038"/>
          </a:xfrm>
          <a:prstGeom prst="rect">
            <a:avLst/>
          </a:prstGeom>
        </p:spPr>
      </p:pic>
      <p:sp>
        <p:nvSpPr>
          <p:cNvPr id="20" name="テキスト プレースホルダー 5"/>
          <p:cNvSpPr>
            <a:spLocks noGrp="1"/>
          </p:cNvSpPr>
          <p:nvPr>
            <p:ph type="body" sz="quarter" idx="17" hasCustomPrompt="1"/>
          </p:nvPr>
        </p:nvSpPr>
        <p:spPr>
          <a:xfrm>
            <a:off x="6819479" y="2427341"/>
            <a:ext cx="4573540"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1" name="テキスト プレースホルダー 5"/>
          <p:cNvSpPr>
            <a:spLocks noGrp="1"/>
          </p:cNvSpPr>
          <p:nvPr>
            <p:ph type="body" sz="quarter" idx="18" hasCustomPrompt="1"/>
          </p:nvPr>
        </p:nvSpPr>
        <p:spPr>
          <a:xfrm>
            <a:off x="6689388" y="5136044"/>
            <a:ext cx="4906048" cy="17176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2" name="図プレースホルダー 7"/>
          <p:cNvSpPr>
            <a:spLocks noGrp="1"/>
          </p:cNvSpPr>
          <p:nvPr>
            <p:ph type="pic" sz="quarter" idx="19" hasCustomPrompt="1"/>
          </p:nvPr>
        </p:nvSpPr>
        <p:spPr>
          <a:xfrm>
            <a:off x="8669988" y="3681695"/>
            <a:ext cx="986889" cy="985730"/>
          </a:xfrm>
        </p:spPr>
        <p:txBody>
          <a:bodyPr>
            <a:normAutofit/>
          </a:bodyPr>
          <a:lstStyle>
            <a:lvl1pPr>
              <a:defRPr sz="1800"/>
            </a:lvl1pPr>
          </a:lstStyle>
          <a:p>
            <a:r>
              <a:rPr kumimoji="1" lang="en-US" altLang="ja-JP" dirty="0" smtClean="0"/>
              <a:t>Icon</a:t>
            </a:r>
            <a:endParaRPr kumimoji="1" lang="ja-JP" altLang="en-US" dirty="0"/>
          </a:p>
        </p:txBody>
      </p:sp>
      <p:sp>
        <p:nvSpPr>
          <p:cNvPr id="23" name="正方形/長方形 22"/>
          <p:cNvSpPr/>
          <p:nvPr userDrawn="1"/>
        </p:nvSpPr>
        <p:spPr>
          <a:xfrm>
            <a:off x="12113536" y="4155044"/>
            <a:ext cx="5399807" cy="287866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74973" y="3214525"/>
            <a:ext cx="1881038" cy="1881038"/>
          </a:xfrm>
          <a:prstGeom prst="rect">
            <a:avLst/>
          </a:prstGeom>
        </p:spPr>
      </p:pic>
      <p:sp>
        <p:nvSpPr>
          <p:cNvPr id="25" name="テキスト プレースホルダー 5"/>
          <p:cNvSpPr>
            <a:spLocks noGrp="1"/>
          </p:cNvSpPr>
          <p:nvPr>
            <p:ph type="body" sz="quarter" idx="20" hasCustomPrompt="1"/>
          </p:nvPr>
        </p:nvSpPr>
        <p:spPr>
          <a:xfrm>
            <a:off x="12490506" y="2427340"/>
            <a:ext cx="4573540"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6" name="テキスト プレースホルダー 5"/>
          <p:cNvSpPr>
            <a:spLocks noGrp="1"/>
          </p:cNvSpPr>
          <p:nvPr>
            <p:ph type="body" sz="quarter" idx="21" hasCustomPrompt="1"/>
          </p:nvPr>
        </p:nvSpPr>
        <p:spPr>
          <a:xfrm>
            <a:off x="12360415" y="5136043"/>
            <a:ext cx="4906048" cy="17176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7" name="図プレースホルダー 7"/>
          <p:cNvSpPr>
            <a:spLocks noGrp="1"/>
          </p:cNvSpPr>
          <p:nvPr>
            <p:ph type="pic" sz="quarter" idx="22" hasCustomPrompt="1"/>
          </p:nvPr>
        </p:nvSpPr>
        <p:spPr>
          <a:xfrm>
            <a:off x="14341015" y="3681694"/>
            <a:ext cx="986889" cy="985730"/>
          </a:xfrm>
        </p:spPr>
        <p:txBody>
          <a:bodyPr>
            <a:normAutofit/>
          </a:bodyPr>
          <a:lstStyle>
            <a:lvl1pPr>
              <a:defRPr sz="1800"/>
            </a:lvl1pPr>
          </a:lstStyle>
          <a:p>
            <a:r>
              <a:rPr kumimoji="1" lang="en-US" altLang="ja-JP" dirty="0" smtClean="0"/>
              <a:t>Icon</a:t>
            </a:r>
            <a:endParaRPr kumimoji="1" lang="ja-JP" altLang="en-US" dirty="0"/>
          </a:p>
        </p:txBody>
      </p:sp>
      <p:sp>
        <p:nvSpPr>
          <p:cNvPr id="28" name="正方形/長方形 27"/>
          <p:cNvSpPr/>
          <p:nvPr userDrawn="1"/>
        </p:nvSpPr>
        <p:spPr>
          <a:xfrm>
            <a:off x="0" y="7393750"/>
            <a:ext cx="18286413" cy="20702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プレースホルダー 5"/>
          <p:cNvSpPr>
            <a:spLocks noGrp="1"/>
          </p:cNvSpPr>
          <p:nvPr>
            <p:ph type="body" sz="quarter" idx="13" hasCustomPrompt="1"/>
          </p:nvPr>
        </p:nvSpPr>
        <p:spPr>
          <a:xfrm>
            <a:off x="1447351" y="7573770"/>
            <a:ext cx="15926249" cy="1665185"/>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53310645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 calcmode="lin" valueType="num">
                                      <p:cBhvr>
                                        <p:cTn id="13" dur="500" fill="hold"/>
                                        <p:tgtEl>
                                          <p:spTgt spid="13"/>
                                        </p:tgtEl>
                                        <p:attrNameLst>
                                          <p:attrName>style.rotation</p:attrName>
                                        </p:attrNameLst>
                                      </p:cBhvr>
                                      <p:tavLst>
                                        <p:tav tm="0">
                                          <p:val>
                                            <p:fltVal val="90"/>
                                          </p:val>
                                        </p:tav>
                                        <p:tav tm="100000">
                                          <p:val>
                                            <p:fltVal val="0"/>
                                          </p:val>
                                        </p:tav>
                                      </p:tavLst>
                                    </p:anim>
                                    <p:animEffect transition="in" filter="fade">
                                      <p:cBhvr>
                                        <p:cTn id="14" dur="500"/>
                                        <p:tgtEl>
                                          <p:spTgt spid="13"/>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 calcmode="lin" valueType="num">
                                      <p:cBhvr>
                                        <p:cTn id="19" dur="500" fill="hold"/>
                                        <p:tgtEl>
                                          <p:spTgt spid="17"/>
                                        </p:tgtEl>
                                        <p:attrNameLst>
                                          <p:attrName>style.rotation</p:attrName>
                                        </p:attrNameLst>
                                      </p:cBhvr>
                                      <p:tavLst>
                                        <p:tav tm="0">
                                          <p:val>
                                            <p:fltVal val="90"/>
                                          </p:val>
                                        </p:tav>
                                        <p:tav tm="100000">
                                          <p:val>
                                            <p:fltVal val="0"/>
                                          </p:val>
                                        </p:tav>
                                      </p:tavLst>
                                    </p:anim>
                                    <p:animEffect transition="in" filter="fade">
                                      <p:cBhvr>
                                        <p:cTn id="20" dur="500"/>
                                        <p:tgtEl>
                                          <p:spTgt spid="17"/>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 calcmode="lin" valueType="num">
                                      <p:cBhvr>
                                        <p:cTn id="2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25" dur="5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26" dur="500"/>
                                        <p:tgtEl>
                                          <p:spTgt spid="14">
                                            <p:txEl>
                                              <p:pRg st="0" end="0"/>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childTnLst>
                          </p:cTn>
                        </p:par>
                        <p:par>
                          <p:cTn id="31" fill="hold">
                            <p:stCondLst>
                              <p:cond delay="1500"/>
                            </p:stCondLst>
                            <p:childTnLst>
                              <p:par>
                                <p:cTn id="32" presetID="16" presetClass="entr" presetSubtype="37"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outVertical)">
                                      <p:cBhvr>
                                        <p:cTn id="34" dur="500"/>
                                        <p:tgtEl>
                                          <p:spTgt spid="18"/>
                                        </p:tgtEl>
                                      </p:cBhvr>
                                    </p:animEffect>
                                  </p:childTnLst>
                                </p:cTn>
                              </p:par>
                            </p:childTnLst>
                          </p:cTn>
                        </p:par>
                        <p:par>
                          <p:cTn id="35" fill="hold">
                            <p:stCondLst>
                              <p:cond delay="2000"/>
                            </p:stCondLst>
                            <p:childTnLst>
                              <p:par>
                                <p:cTn id="36" presetID="31"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 calcmode="lin" valueType="num">
                                      <p:cBhvr>
                                        <p:cTn id="40" dur="500" fill="hold"/>
                                        <p:tgtEl>
                                          <p:spTgt spid="19"/>
                                        </p:tgtEl>
                                        <p:attrNameLst>
                                          <p:attrName>style.rotation</p:attrName>
                                        </p:attrNameLst>
                                      </p:cBhvr>
                                      <p:tavLst>
                                        <p:tav tm="0">
                                          <p:val>
                                            <p:fltVal val="90"/>
                                          </p:val>
                                        </p:tav>
                                        <p:tav tm="100000">
                                          <p:val>
                                            <p:fltVal val="0"/>
                                          </p:val>
                                        </p:tav>
                                      </p:tavLst>
                                    </p:anim>
                                    <p:animEffect transition="in" filter="fade">
                                      <p:cBhvr>
                                        <p:cTn id="41" dur="500"/>
                                        <p:tgtEl>
                                          <p:spTgt spid="19"/>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 calcmode="lin" valueType="num">
                                      <p:cBhvr>
                                        <p:cTn id="46" dur="500" fill="hold"/>
                                        <p:tgtEl>
                                          <p:spTgt spid="22"/>
                                        </p:tgtEl>
                                        <p:attrNameLst>
                                          <p:attrName>style.rotation</p:attrName>
                                        </p:attrNameLst>
                                      </p:cBhvr>
                                      <p:tavLst>
                                        <p:tav tm="0">
                                          <p:val>
                                            <p:fltVal val="90"/>
                                          </p:val>
                                        </p:tav>
                                        <p:tav tm="100000">
                                          <p:val>
                                            <p:fltVal val="0"/>
                                          </p:val>
                                        </p:tav>
                                      </p:tavLst>
                                    </p:anim>
                                    <p:animEffect transition="in" filter="fade">
                                      <p:cBhvr>
                                        <p:cTn id="47" dur="500"/>
                                        <p:tgtEl>
                                          <p:spTgt spid="22"/>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p:cTn id="50"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20">
                                            <p:txEl>
                                              <p:pRg st="0" end="0"/>
                                            </p:txEl>
                                          </p:spTgt>
                                        </p:tgtEl>
                                        <p:attrNameLst>
                                          <p:attrName>ppt_h</p:attrName>
                                        </p:attrNameLst>
                                      </p:cBhvr>
                                      <p:tavLst>
                                        <p:tav tm="0">
                                          <p:val>
                                            <p:fltVal val="0"/>
                                          </p:val>
                                        </p:tav>
                                        <p:tav tm="100000">
                                          <p:val>
                                            <p:strVal val="#ppt_h"/>
                                          </p:val>
                                        </p:tav>
                                      </p:tavLst>
                                    </p:anim>
                                    <p:anim calcmode="lin" valueType="num">
                                      <p:cBhvr>
                                        <p:cTn id="52" dur="500" fill="hold"/>
                                        <p:tgtEl>
                                          <p:spTgt spid="20">
                                            <p:txEl>
                                              <p:pRg st="0" end="0"/>
                                            </p:txEl>
                                          </p:spTgt>
                                        </p:tgtEl>
                                        <p:attrNameLst>
                                          <p:attrName>style.rotation</p:attrName>
                                        </p:attrNameLst>
                                      </p:cBhvr>
                                      <p:tavLst>
                                        <p:tav tm="0">
                                          <p:val>
                                            <p:fltVal val="90"/>
                                          </p:val>
                                        </p:tav>
                                        <p:tav tm="100000">
                                          <p:val>
                                            <p:fltVal val="0"/>
                                          </p:val>
                                        </p:tav>
                                      </p:tavLst>
                                    </p:anim>
                                    <p:animEffect transition="in" filter="fade">
                                      <p:cBhvr>
                                        <p:cTn id="53" dur="500"/>
                                        <p:tgtEl>
                                          <p:spTgt spid="20">
                                            <p:txEl>
                                              <p:pRg st="0" end="0"/>
                                            </p:tx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fade">
                                      <p:cBhvr>
                                        <p:cTn id="57" dur="500"/>
                                        <p:tgtEl>
                                          <p:spTgt spid="21">
                                            <p:txEl>
                                              <p:pRg st="0" end="0"/>
                                            </p:txEl>
                                          </p:spTgt>
                                        </p:tgtEl>
                                      </p:cBhvr>
                                    </p:animEffect>
                                  </p:childTnLst>
                                </p:cTn>
                              </p:par>
                            </p:childTnLst>
                          </p:cTn>
                        </p:par>
                        <p:par>
                          <p:cTn id="58" fill="hold">
                            <p:stCondLst>
                              <p:cond delay="3000"/>
                            </p:stCondLst>
                            <p:childTnLst>
                              <p:par>
                                <p:cTn id="59" presetID="16" presetClass="entr" presetSubtype="37"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arn(outVertical)">
                                      <p:cBhvr>
                                        <p:cTn id="61" dur="500"/>
                                        <p:tgtEl>
                                          <p:spTgt spid="23"/>
                                        </p:tgtEl>
                                      </p:cBhvr>
                                    </p:animEffect>
                                  </p:childTnLst>
                                </p:cTn>
                              </p:par>
                            </p:childTnLst>
                          </p:cTn>
                        </p:par>
                        <p:par>
                          <p:cTn id="62" fill="hold">
                            <p:stCondLst>
                              <p:cond delay="3500"/>
                            </p:stCondLst>
                            <p:childTnLst>
                              <p:par>
                                <p:cTn id="63" presetID="31" presetClass="entr" presetSubtype="0"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p:cTn id="65" dur="500" fill="hold"/>
                                        <p:tgtEl>
                                          <p:spTgt spid="24"/>
                                        </p:tgtEl>
                                        <p:attrNameLst>
                                          <p:attrName>ppt_w</p:attrName>
                                        </p:attrNameLst>
                                      </p:cBhvr>
                                      <p:tavLst>
                                        <p:tav tm="0">
                                          <p:val>
                                            <p:fltVal val="0"/>
                                          </p:val>
                                        </p:tav>
                                        <p:tav tm="100000">
                                          <p:val>
                                            <p:strVal val="#ppt_w"/>
                                          </p:val>
                                        </p:tav>
                                      </p:tavLst>
                                    </p:anim>
                                    <p:anim calcmode="lin" valueType="num">
                                      <p:cBhvr>
                                        <p:cTn id="66" dur="500" fill="hold"/>
                                        <p:tgtEl>
                                          <p:spTgt spid="24"/>
                                        </p:tgtEl>
                                        <p:attrNameLst>
                                          <p:attrName>ppt_h</p:attrName>
                                        </p:attrNameLst>
                                      </p:cBhvr>
                                      <p:tavLst>
                                        <p:tav tm="0">
                                          <p:val>
                                            <p:fltVal val="0"/>
                                          </p:val>
                                        </p:tav>
                                        <p:tav tm="100000">
                                          <p:val>
                                            <p:strVal val="#ppt_h"/>
                                          </p:val>
                                        </p:tav>
                                      </p:tavLst>
                                    </p:anim>
                                    <p:anim calcmode="lin" valueType="num">
                                      <p:cBhvr>
                                        <p:cTn id="67" dur="500" fill="hold"/>
                                        <p:tgtEl>
                                          <p:spTgt spid="24"/>
                                        </p:tgtEl>
                                        <p:attrNameLst>
                                          <p:attrName>style.rotation</p:attrName>
                                        </p:attrNameLst>
                                      </p:cBhvr>
                                      <p:tavLst>
                                        <p:tav tm="0">
                                          <p:val>
                                            <p:fltVal val="90"/>
                                          </p:val>
                                        </p:tav>
                                        <p:tav tm="100000">
                                          <p:val>
                                            <p:fltVal val="0"/>
                                          </p:val>
                                        </p:tav>
                                      </p:tavLst>
                                    </p:anim>
                                    <p:animEffect transition="in" filter="fade">
                                      <p:cBhvr>
                                        <p:cTn id="68" dur="500"/>
                                        <p:tgtEl>
                                          <p:spTgt spid="24"/>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500" fill="hold"/>
                                        <p:tgtEl>
                                          <p:spTgt spid="27"/>
                                        </p:tgtEl>
                                        <p:attrNameLst>
                                          <p:attrName>ppt_w</p:attrName>
                                        </p:attrNameLst>
                                      </p:cBhvr>
                                      <p:tavLst>
                                        <p:tav tm="0">
                                          <p:val>
                                            <p:fltVal val="0"/>
                                          </p:val>
                                        </p:tav>
                                        <p:tav tm="100000">
                                          <p:val>
                                            <p:strVal val="#ppt_w"/>
                                          </p:val>
                                        </p:tav>
                                      </p:tavLst>
                                    </p:anim>
                                    <p:anim calcmode="lin" valueType="num">
                                      <p:cBhvr>
                                        <p:cTn id="72" dur="500" fill="hold"/>
                                        <p:tgtEl>
                                          <p:spTgt spid="27"/>
                                        </p:tgtEl>
                                        <p:attrNameLst>
                                          <p:attrName>ppt_h</p:attrName>
                                        </p:attrNameLst>
                                      </p:cBhvr>
                                      <p:tavLst>
                                        <p:tav tm="0">
                                          <p:val>
                                            <p:fltVal val="0"/>
                                          </p:val>
                                        </p:tav>
                                        <p:tav tm="100000">
                                          <p:val>
                                            <p:strVal val="#ppt_h"/>
                                          </p:val>
                                        </p:tav>
                                      </p:tavLst>
                                    </p:anim>
                                    <p:anim calcmode="lin" valueType="num">
                                      <p:cBhvr>
                                        <p:cTn id="73" dur="500" fill="hold"/>
                                        <p:tgtEl>
                                          <p:spTgt spid="27"/>
                                        </p:tgtEl>
                                        <p:attrNameLst>
                                          <p:attrName>style.rotation</p:attrName>
                                        </p:attrNameLst>
                                      </p:cBhvr>
                                      <p:tavLst>
                                        <p:tav tm="0">
                                          <p:val>
                                            <p:fltVal val="90"/>
                                          </p:val>
                                        </p:tav>
                                        <p:tav tm="100000">
                                          <p:val>
                                            <p:fltVal val="0"/>
                                          </p:val>
                                        </p:tav>
                                      </p:tavLst>
                                    </p:anim>
                                    <p:animEffect transition="in" filter="fade">
                                      <p:cBhvr>
                                        <p:cTn id="74" dur="500"/>
                                        <p:tgtEl>
                                          <p:spTgt spid="27"/>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p:cTn id="77"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25">
                                            <p:txEl>
                                              <p:pRg st="0" end="0"/>
                                            </p:txEl>
                                          </p:spTgt>
                                        </p:tgtEl>
                                        <p:attrNameLst>
                                          <p:attrName>ppt_h</p:attrName>
                                        </p:attrNameLst>
                                      </p:cBhvr>
                                      <p:tavLst>
                                        <p:tav tm="0">
                                          <p:val>
                                            <p:fltVal val="0"/>
                                          </p:val>
                                        </p:tav>
                                        <p:tav tm="100000">
                                          <p:val>
                                            <p:strVal val="#ppt_h"/>
                                          </p:val>
                                        </p:tav>
                                      </p:tavLst>
                                    </p:anim>
                                    <p:anim calcmode="lin" valueType="num">
                                      <p:cBhvr>
                                        <p:cTn id="79" dur="500" fill="hold"/>
                                        <p:tgtEl>
                                          <p:spTgt spid="25">
                                            <p:txEl>
                                              <p:pRg st="0" end="0"/>
                                            </p:txEl>
                                          </p:spTgt>
                                        </p:tgtEl>
                                        <p:attrNameLst>
                                          <p:attrName>style.rotation</p:attrName>
                                        </p:attrNameLst>
                                      </p:cBhvr>
                                      <p:tavLst>
                                        <p:tav tm="0">
                                          <p:val>
                                            <p:fltVal val="90"/>
                                          </p:val>
                                        </p:tav>
                                        <p:tav tm="100000">
                                          <p:val>
                                            <p:fltVal val="0"/>
                                          </p:val>
                                        </p:tav>
                                      </p:tavLst>
                                    </p:anim>
                                    <p:animEffect transition="in" filter="fade">
                                      <p:cBhvr>
                                        <p:cTn id="80" dur="500"/>
                                        <p:tgtEl>
                                          <p:spTgt spid="25">
                                            <p:txEl>
                                              <p:pRg st="0" end="0"/>
                                            </p:txEl>
                                          </p:spTgt>
                                        </p:tgtEl>
                                      </p:cBhvr>
                                    </p:animEffect>
                                  </p:childTnLst>
                                </p:cTn>
                              </p:par>
                            </p:childTnLst>
                          </p:cTn>
                        </p:par>
                        <p:par>
                          <p:cTn id="81" fill="hold">
                            <p:stCondLst>
                              <p:cond delay="4000"/>
                            </p:stCondLst>
                            <p:childTnLst>
                              <p:par>
                                <p:cTn id="82" presetID="10" presetClass="entr" presetSubtype="0" fill="hold" grpId="0" nodeType="afterEffect">
                                  <p:stCondLst>
                                    <p:cond delay="0"/>
                                  </p:stCondLst>
                                  <p:childTnLst>
                                    <p:set>
                                      <p:cBhvr>
                                        <p:cTn id="83" dur="1" fill="hold">
                                          <p:stCondLst>
                                            <p:cond delay="0"/>
                                          </p:stCondLst>
                                        </p:cTn>
                                        <p:tgtEl>
                                          <p:spTgt spid="26">
                                            <p:txEl>
                                              <p:pRg st="0" end="0"/>
                                            </p:txEl>
                                          </p:spTgt>
                                        </p:tgtEl>
                                        <p:attrNameLst>
                                          <p:attrName>style.visibility</p:attrName>
                                        </p:attrNameLst>
                                      </p:cBhvr>
                                      <p:to>
                                        <p:strVal val="visible"/>
                                      </p:to>
                                    </p:set>
                                    <p:animEffect transition="in" filter="fade">
                                      <p:cBhvr>
                                        <p:cTn id="84" dur="500"/>
                                        <p:tgtEl>
                                          <p:spTgt spid="26">
                                            <p:txEl>
                                              <p:pRg st="0" end="0"/>
                                            </p:txEl>
                                          </p:spTgt>
                                        </p:tgtEl>
                                      </p:cBhvr>
                                    </p:animEffect>
                                  </p:childTnLst>
                                </p:cTn>
                              </p:par>
                            </p:childTnLst>
                          </p:cTn>
                        </p:par>
                        <p:par>
                          <p:cTn id="85" fill="hold">
                            <p:stCondLst>
                              <p:cond delay="4500"/>
                            </p:stCondLst>
                            <p:childTnLst>
                              <p:par>
                                <p:cTn id="86" presetID="16" presetClass="entr" presetSubtype="37"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barn(outVertical)">
                                      <p:cBhvr>
                                        <p:cTn id="88" dur="500"/>
                                        <p:tgtEl>
                                          <p:spTgt spid="29"/>
                                        </p:tgtEl>
                                      </p:cBhvr>
                                    </p:animEffect>
                                  </p:childTnLst>
                                </p:cTn>
                              </p:par>
                              <p:par>
                                <p:cTn id="89" presetID="16" presetClass="entr" presetSubtype="37"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barn(outVertical)">
                                      <p:cBhvr>
                                        <p:cTn id="9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build="p">
        <p:tmplLst>
          <p:tmpl lvl="1">
            <p:tnLst>
              <p:par>
                <p:cTn presetID="3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 calcmode="lin" valueType="num">
                      <p:cBhvr>
                        <p:cTn dur="500" fill="hold"/>
                        <p:tgtEl>
                          <p:spTgt spid="14"/>
                        </p:tgtEl>
                        <p:attrNameLst>
                          <p:attrName>style.rotation</p:attrName>
                        </p:attrNameLst>
                      </p:cBhvr>
                      <p:tavLst>
                        <p:tav tm="0">
                          <p:val>
                            <p:fltVal val="90"/>
                          </p:val>
                        </p:tav>
                        <p:tav tm="100000">
                          <p:val>
                            <p:fltVal val="0"/>
                          </p:val>
                        </p:tav>
                      </p:tavLst>
                    </p:anim>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animBg="1"/>
      <p:bldP spid="20" grpId="0" build="p">
        <p:tmplLst>
          <p:tmpl lvl="1">
            <p:tnLst>
              <p:par>
                <p:cTn presetID="31"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 calcmode="lin" valueType="num">
                      <p:cBhvr>
                        <p:cTn dur="500" fill="hold"/>
                        <p:tgtEl>
                          <p:spTgt spid="20"/>
                        </p:tgtEl>
                        <p:attrNameLst>
                          <p:attrName>style.rotation</p:attrName>
                        </p:attrNameLst>
                      </p:cBhvr>
                      <p:tavLst>
                        <p:tav tm="0">
                          <p:val>
                            <p:fltVal val="90"/>
                          </p:val>
                        </p:tav>
                        <p:tav tm="100000">
                          <p:val>
                            <p:fltVal val="0"/>
                          </p:val>
                        </p:tav>
                      </p:tavLst>
                    </p:anim>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animBg="1"/>
      <p:bldP spid="25" grpId="0" build="p">
        <p:tmplLst>
          <p:tmpl lvl="1">
            <p:tnLst>
              <p:par>
                <p:cTn presetID="31"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 calcmode="lin" valueType="num">
                      <p:cBhvr>
                        <p:cTn dur="500" fill="hold"/>
                        <p:tgtEl>
                          <p:spTgt spid="25"/>
                        </p:tgtEl>
                        <p:attrNameLst>
                          <p:attrName>style.rotation</p:attrName>
                        </p:attrNameLst>
                      </p:cBhvr>
                      <p:tavLst>
                        <p:tav tm="0">
                          <p:val>
                            <p:fltVal val="90"/>
                          </p:val>
                        </p:tav>
                        <p:tav tm="100000">
                          <p:val>
                            <p:fltVal val="0"/>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animBg="1"/>
      <p:bldP spid="29" grpId="0">
        <p:tmplLst>
          <p:tmpl>
            <p:tnLst>
              <p:par>
                <p:cTn presetID="16" presetClass="entr" presetSubtype="37"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barn(outVertical)">
                      <p:cBhvr>
                        <p:cTn dur="500"/>
                        <p:tgtEl>
                          <p:spTgt spid="29"/>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and Icons">
    <p:spTree>
      <p:nvGrpSpPr>
        <p:cNvPr id="1" name=""/>
        <p:cNvGrpSpPr/>
        <p:nvPr/>
      </p:nvGrpSpPr>
      <p:grpSpPr>
        <a:xfrm>
          <a:off x="0" y="0"/>
          <a:ext cx="0" cy="0"/>
          <a:chOff x="0" y="0"/>
          <a:chExt cx="0" cy="0"/>
        </a:xfrm>
      </p:grpSpPr>
      <p:sp>
        <p:nvSpPr>
          <p:cNvPr id="5" name="正方形/長方形 4"/>
          <p:cNvSpPr/>
          <p:nvPr userDrawn="1"/>
        </p:nvSpPr>
        <p:spPr>
          <a:xfrm>
            <a:off x="1916327" y="2622142"/>
            <a:ext cx="6922171"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822616" y="2308185"/>
            <a:ext cx="1584791" cy="1584791"/>
          </a:xfrm>
          <a:prstGeom prst="rect">
            <a:avLst/>
          </a:prstGeom>
        </p:spPr>
      </p:pic>
      <p:sp>
        <p:nvSpPr>
          <p:cNvPr id="7" name="テキスト プレースホルダー 5"/>
          <p:cNvSpPr>
            <a:spLocks noGrp="1"/>
          </p:cNvSpPr>
          <p:nvPr>
            <p:ph type="body" sz="quarter" idx="14" hasCustomPrompt="1"/>
          </p:nvPr>
        </p:nvSpPr>
        <p:spPr>
          <a:xfrm>
            <a:off x="2498854" y="2877969"/>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8" name="テキスト プレースホルダー 5"/>
          <p:cNvSpPr>
            <a:spLocks noGrp="1"/>
          </p:cNvSpPr>
          <p:nvPr>
            <p:ph type="body" sz="quarter" idx="15" hasCustomPrompt="1"/>
          </p:nvPr>
        </p:nvSpPr>
        <p:spPr>
          <a:xfrm>
            <a:off x="2497795" y="3553044"/>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9" name="図プレースホルダー 7"/>
          <p:cNvSpPr>
            <a:spLocks noGrp="1"/>
          </p:cNvSpPr>
          <p:nvPr>
            <p:ph type="pic" sz="quarter" idx="16" hasCustomPrompt="1"/>
          </p:nvPr>
        </p:nvSpPr>
        <p:spPr>
          <a:xfrm rot="21600000">
            <a:off x="1185984" y="2672057"/>
            <a:ext cx="858055" cy="857047"/>
          </a:xfrm>
        </p:spPr>
        <p:txBody>
          <a:bodyPr>
            <a:normAutofit/>
          </a:bodyPr>
          <a:lstStyle>
            <a:lvl1pPr>
              <a:defRPr sz="1800"/>
            </a:lvl1pPr>
          </a:lstStyle>
          <a:p>
            <a:r>
              <a:rPr kumimoji="1" lang="en-US" altLang="ja-JP" dirty="0" smtClean="0"/>
              <a:t>Icon</a:t>
            </a:r>
            <a:endParaRPr kumimoji="1" lang="ja-JP" altLang="en-US" dirty="0"/>
          </a:p>
        </p:txBody>
      </p:sp>
      <p:sp>
        <p:nvSpPr>
          <p:cNvPr id="10" name="正方形/長方形 9"/>
          <p:cNvSpPr/>
          <p:nvPr userDrawn="1"/>
        </p:nvSpPr>
        <p:spPr>
          <a:xfrm>
            <a:off x="10542335" y="2637425"/>
            <a:ext cx="6922171" cy="32073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9448624" y="2323466"/>
            <a:ext cx="1584791" cy="1584791"/>
          </a:xfrm>
          <a:prstGeom prst="rect">
            <a:avLst/>
          </a:prstGeom>
        </p:spPr>
      </p:pic>
      <p:sp>
        <p:nvSpPr>
          <p:cNvPr id="12" name="テキスト プレースホルダー 5"/>
          <p:cNvSpPr>
            <a:spLocks noGrp="1"/>
          </p:cNvSpPr>
          <p:nvPr>
            <p:ph type="body" sz="quarter" idx="17" hasCustomPrompt="1"/>
          </p:nvPr>
        </p:nvSpPr>
        <p:spPr>
          <a:xfrm>
            <a:off x="11124862" y="2893250"/>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3" name="テキスト プレースホルダー 5"/>
          <p:cNvSpPr>
            <a:spLocks noGrp="1"/>
          </p:cNvSpPr>
          <p:nvPr>
            <p:ph type="body" sz="quarter" idx="18" hasCustomPrompt="1"/>
          </p:nvPr>
        </p:nvSpPr>
        <p:spPr>
          <a:xfrm>
            <a:off x="11123803" y="3568325"/>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4" name="図プレースホルダー 7"/>
          <p:cNvSpPr>
            <a:spLocks noGrp="1"/>
          </p:cNvSpPr>
          <p:nvPr>
            <p:ph type="pic" sz="quarter" idx="19" hasCustomPrompt="1"/>
          </p:nvPr>
        </p:nvSpPr>
        <p:spPr>
          <a:xfrm rot="21600000">
            <a:off x="9811992" y="2687338"/>
            <a:ext cx="858055" cy="857047"/>
          </a:xfrm>
        </p:spPr>
        <p:txBody>
          <a:bodyPr>
            <a:normAutofit/>
          </a:bodyPr>
          <a:lstStyle>
            <a:lvl1pPr>
              <a:defRPr sz="1800"/>
            </a:lvl1pPr>
          </a:lstStyle>
          <a:p>
            <a:r>
              <a:rPr kumimoji="1" lang="en-US" altLang="ja-JP" dirty="0" smtClean="0"/>
              <a:t>Icon</a:t>
            </a:r>
            <a:endParaRPr kumimoji="1" lang="ja-JP" altLang="en-US" dirty="0"/>
          </a:p>
        </p:txBody>
      </p:sp>
      <p:sp>
        <p:nvSpPr>
          <p:cNvPr id="15" name="正方形/長方形 14"/>
          <p:cNvSpPr/>
          <p:nvPr userDrawn="1"/>
        </p:nvSpPr>
        <p:spPr>
          <a:xfrm>
            <a:off x="1916327" y="6237825"/>
            <a:ext cx="6922171" cy="32073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822616" y="5923866"/>
            <a:ext cx="1584791" cy="1584791"/>
          </a:xfrm>
          <a:prstGeom prst="rect">
            <a:avLst/>
          </a:prstGeom>
        </p:spPr>
      </p:pic>
      <p:sp>
        <p:nvSpPr>
          <p:cNvPr id="17" name="テキスト プレースホルダー 5"/>
          <p:cNvSpPr>
            <a:spLocks noGrp="1"/>
          </p:cNvSpPr>
          <p:nvPr>
            <p:ph type="body" sz="quarter" idx="20" hasCustomPrompt="1"/>
          </p:nvPr>
        </p:nvSpPr>
        <p:spPr>
          <a:xfrm>
            <a:off x="2498854" y="6493650"/>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8" name="テキスト プレースホルダー 5"/>
          <p:cNvSpPr>
            <a:spLocks noGrp="1"/>
          </p:cNvSpPr>
          <p:nvPr>
            <p:ph type="body" sz="quarter" idx="21" hasCustomPrompt="1"/>
          </p:nvPr>
        </p:nvSpPr>
        <p:spPr>
          <a:xfrm>
            <a:off x="2497795" y="7168725"/>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9" name="図プレースホルダー 7"/>
          <p:cNvSpPr>
            <a:spLocks noGrp="1"/>
          </p:cNvSpPr>
          <p:nvPr>
            <p:ph type="pic" sz="quarter" idx="22" hasCustomPrompt="1"/>
          </p:nvPr>
        </p:nvSpPr>
        <p:spPr>
          <a:xfrm rot="21600000">
            <a:off x="1185984" y="6287738"/>
            <a:ext cx="858055" cy="857047"/>
          </a:xfrm>
        </p:spPr>
        <p:txBody>
          <a:bodyPr>
            <a:normAutofit/>
          </a:bodyPr>
          <a:lstStyle>
            <a:lvl1pPr>
              <a:defRPr sz="1800"/>
            </a:lvl1pPr>
          </a:lstStyle>
          <a:p>
            <a:r>
              <a:rPr kumimoji="1" lang="en-US" altLang="ja-JP" dirty="0" smtClean="0"/>
              <a:t>Icon</a:t>
            </a:r>
            <a:endParaRPr kumimoji="1" lang="ja-JP" altLang="en-US" dirty="0"/>
          </a:p>
        </p:txBody>
      </p:sp>
      <p:sp>
        <p:nvSpPr>
          <p:cNvPr id="20" name="正方形/長方形 19"/>
          <p:cNvSpPr/>
          <p:nvPr userDrawn="1"/>
        </p:nvSpPr>
        <p:spPr>
          <a:xfrm>
            <a:off x="10542335" y="6253106"/>
            <a:ext cx="6922171" cy="32073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1" name="図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9448624" y="5939147"/>
            <a:ext cx="1584791" cy="1584791"/>
          </a:xfrm>
          <a:prstGeom prst="rect">
            <a:avLst/>
          </a:prstGeom>
        </p:spPr>
      </p:pic>
      <p:sp>
        <p:nvSpPr>
          <p:cNvPr id="22" name="テキスト プレースホルダー 5"/>
          <p:cNvSpPr>
            <a:spLocks noGrp="1"/>
          </p:cNvSpPr>
          <p:nvPr>
            <p:ph type="body" sz="quarter" idx="23" hasCustomPrompt="1"/>
          </p:nvPr>
        </p:nvSpPr>
        <p:spPr>
          <a:xfrm>
            <a:off x="11124862" y="6508931"/>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3" name="テキスト プレースホルダー 5"/>
          <p:cNvSpPr>
            <a:spLocks noGrp="1"/>
          </p:cNvSpPr>
          <p:nvPr>
            <p:ph type="body" sz="quarter" idx="24" hasCustomPrompt="1"/>
          </p:nvPr>
        </p:nvSpPr>
        <p:spPr>
          <a:xfrm>
            <a:off x="11123803" y="7184006"/>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4" name="図プレースホルダー 7"/>
          <p:cNvSpPr>
            <a:spLocks noGrp="1"/>
          </p:cNvSpPr>
          <p:nvPr>
            <p:ph type="pic" sz="quarter" idx="25" hasCustomPrompt="1"/>
          </p:nvPr>
        </p:nvSpPr>
        <p:spPr>
          <a:xfrm rot="21600000">
            <a:off x="9811992" y="6303019"/>
            <a:ext cx="858055" cy="857047"/>
          </a:xfrm>
        </p:spPr>
        <p:txBody>
          <a:bodyPr>
            <a:normAutofit/>
          </a:bodyPr>
          <a:lstStyle>
            <a:lvl1pPr>
              <a:defRPr sz="18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261355194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90"/>
                                          </p:val>
                                        </p:tav>
                                        <p:tav tm="100000">
                                          <p:val>
                                            <p:fltVal val="0"/>
                                          </p:val>
                                        </p:tav>
                                      </p:tavLst>
                                    </p:anim>
                                    <p:animEffect transition="in" filter="fade">
                                      <p:cBhvr>
                                        <p:cTn id="14" dur="500"/>
                                        <p:tgtEl>
                                          <p:spTgt spid="6"/>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 calcmode="lin" valueType="num">
                                      <p:cBhvr>
                                        <p:cTn id="19" dur="500" fill="hold"/>
                                        <p:tgtEl>
                                          <p:spTgt spid="9"/>
                                        </p:tgtEl>
                                        <p:attrNameLst>
                                          <p:attrName>style.rotation</p:attrName>
                                        </p:attrNameLst>
                                      </p:cBhvr>
                                      <p:tavLst>
                                        <p:tav tm="0">
                                          <p:val>
                                            <p:fltVal val="90"/>
                                          </p:val>
                                        </p:tav>
                                        <p:tav tm="100000">
                                          <p:val>
                                            <p:fltVal val="0"/>
                                          </p:val>
                                        </p:tav>
                                      </p:tavLst>
                                    </p:anim>
                                    <p:animEffect transition="in" filter="fade">
                                      <p:cBhvr>
                                        <p:cTn id="20" dur="500"/>
                                        <p:tgtEl>
                                          <p:spTgt spid="9"/>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wipe(left)">
                                      <p:cBhvr>
                                        <p:cTn id="28" dur="250"/>
                                        <p:tgtEl>
                                          <p:spTgt spid="8">
                                            <p:txEl>
                                              <p:pRg st="0" end="0"/>
                                            </p:txEl>
                                          </p:spTgt>
                                        </p:tgtEl>
                                      </p:cBhvr>
                                    </p:animEffect>
                                  </p:childTnLst>
                                </p:cTn>
                              </p:par>
                            </p:childTnLst>
                          </p:cTn>
                        </p:par>
                        <p:par>
                          <p:cTn id="29" fill="hold">
                            <p:stCondLst>
                              <p:cond delay="1750"/>
                            </p:stCondLst>
                            <p:childTnLst>
                              <p:par>
                                <p:cTn id="30" presetID="16" presetClass="entr" presetSubtype="37" fill="hold" grpId="0" nodeType="afterEffect">
                                  <p:stCondLst>
                                    <p:cond delay="250"/>
                                  </p:stCondLst>
                                  <p:childTnLst>
                                    <p:set>
                                      <p:cBhvr>
                                        <p:cTn id="31" dur="1" fill="hold">
                                          <p:stCondLst>
                                            <p:cond delay="0"/>
                                          </p:stCondLst>
                                        </p:cTn>
                                        <p:tgtEl>
                                          <p:spTgt spid="10"/>
                                        </p:tgtEl>
                                        <p:attrNameLst>
                                          <p:attrName>style.visibility</p:attrName>
                                        </p:attrNameLst>
                                      </p:cBhvr>
                                      <p:to>
                                        <p:strVal val="visible"/>
                                      </p:to>
                                    </p:set>
                                    <p:animEffect transition="in" filter="barn(outVertical)">
                                      <p:cBhvr>
                                        <p:cTn id="32" dur="500"/>
                                        <p:tgtEl>
                                          <p:spTgt spid="10"/>
                                        </p:tgtEl>
                                      </p:cBhvr>
                                    </p:animEffect>
                                  </p:childTnLst>
                                </p:cTn>
                              </p:par>
                            </p:childTnLst>
                          </p:cTn>
                        </p:par>
                        <p:par>
                          <p:cTn id="33" fill="hold">
                            <p:stCondLst>
                              <p:cond delay="2500"/>
                            </p:stCondLst>
                            <p:childTnLst>
                              <p:par>
                                <p:cTn id="34" presetID="31"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 calcmode="lin" valueType="num">
                                      <p:cBhvr>
                                        <p:cTn id="38" dur="500" fill="hold"/>
                                        <p:tgtEl>
                                          <p:spTgt spid="11"/>
                                        </p:tgtEl>
                                        <p:attrNameLst>
                                          <p:attrName>style.rotation</p:attrName>
                                        </p:attrNameLst>
                                      </p:cBhvr>
                                      <p:tavLst>
                                        <p:tav tm="0">
                                          <p:val>
                                            <p:fltVal val="90"/>
                                          </p:val>
                                        </p:tav>
                                        <p:tav tm="100000">
                                          <p:val>
                                            <p:fltVal val="0"/>
                                          </p:val>
                                        </p:tav>
                                      </p:tavLst>
                                    </p:anim>
                                    <p:animEffect transition="in" filter="fade">
                                      <p:cBhvr>
                                        <p:cTn id="39" dur="500"/>
                                        <p:tgtEl>
                                          <p:spTgt spid="11"/>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 calcmode="lin" valueType="num">
                                      <p:cBhvr>
                                        <p:cTn id="44" dur="500" fill="hold"/>
                                        <p:tgtEl>
                                          <p:spTgt spid="14"/>
                                        </p:tgtEl>
                                        <p:attrNameLst>
                                          <p:attrName>style.rotation</p:attrName>
                                        </p:attrNameLst>
                                      </p:cBhvr>
                                      <p:tavLst>
                                        <p:tav tm="0">
                                          <p:val>
                                            <p:fltVal val="90"/>
                                          </p:val>
                                        </p:tav>
                                        <p:tav tm="100000">
                                          <p:val>
                                            <p:fltVal val="0"/>
                                          </p:val>
                                        </p:tav>
                                      </p:tavLst>
                                    </p:anim>
                                    <p:animEffect transition="in" filter="fade">
                                      <p:cBhvr>
                                        <p:cTn id="45" dur="500"/>
                                        <p:tgtEl>
                                          <p:spTgt spid="14"/>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fade">
                                      <p:cBhvr>
                                        <p:cTn id="49" dur="500"/>
                                        <p:tgtEl>
                                          <p:spTgt spid="12">
                                            <p:txEl>
                                              <p:pRg st="0" end="0"/>
                                            </p:txEl>
                                          </p:spTgt>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13">
                                            <p:txEl>
                                              <p:pRg st="0" end="0"/>
                                            </p:txEl>
                                          </p:spTgt>
                                        </p:tgtEl>
                                        <p:attrNameLst>
                                          <p:attrName>style.visibility</p:attrName>
                                        </p:attrNameLst>
                                      </p:cBhvr>
                                      <p:to>
                                        <p:strVal val="visible"/>
                                      </p:to>
                                    </p:set>
                                    <p:animEffect transition="in" filter="wipe(left)">
                                      <p:cBhvr>
                                        <p:cTn id="53" dur="250"/>
                                        <p:tgtEl>
                                          <p:spTgt spid="13">
                                            <p:txEl>
                                              <p:pRg st="0" end="0"/>
                                            </p:txEl>
                                          </p:spTgt>
                                        </p:tgtEl>
                                      </p:cBhvr>
                                    </p:animEffect>
                                  </p:childTnLst>
                                </p:cTn>
                              </p:par>
                            </p:childTnLst>
                          </p:cTn>
                        </p:par>
                        <p:par>
                          <p:cTn id="54" fill="hold">
                            <p:stCondLst>
                              <p:cond delay="3750"/>
                            </p:stCondLst>
                            <p:childTnLst>
                              <p:par>
                                <p:cTn id="55" presetID="16" presetClass="entr" presetSubtype="37" fill="hold" grpId="0" nodeType="afterEffect">
                                  <p:stCondLst>
                                    <p:cond delay="250"/>
                                  </p:stCondLst>
                                  <p:childTnLst>
                                    <p:set>
                                      <p:cBhvr>
                                        <p:cTn id="56" dur="1" fill="hold">
                                          <p:stCondLst>
                                            <p:cond delay="0"/>
                                          </p:stCondLst>
                                        </p:cTn>
                                        <p:tgtEl>
                                          <p:spTgt spid="15"/>
                                        </p:tgtEl>
                                        <p:attrNameLst>
                                          <p:attrName>style.visibility</p:attrName>
                                        </p:attrNameLst>
                                      </p:cBhvr>
                                      <p:to>
                                        <p:strVal val="visible"/>
                                      </p:to>
                                    </p:set>
                                    <p:animEffect transition="in" filter="barn(outVertical)">
                                      <p:cBhvr>
                                        <p:cTn id="57" dur="500"/>
                                        <p:tgtEl>
                                          <p:spTgt spid="15"/>
                                        </p:tgtEl>
                                      </p:cBhvr>
                                    </p:animEffect>
                                  </p:childTnLst>
                                </p:cTn>
                              </p:par>
                            </p:childTnLst>
                          </p:cTn>
                        </p:par>
                        <p:par>
                          <p:cTn id="58" fill="hold">
                            <p:stCondLst>
                              <p:cond delay="4500"/>
                            </p:stCondLst>
                            <p:childTnLst>
                              <p:par>
                                <p:cTn id="59" presetID="31" presetClass="entr" presetSubtype="0"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500" fill="hold"/>
                                        <p:tgtEl>
                                          <p:spTgt spid="16"/>
                                        </p:tgtEl>
                                        <p:attrNameLst>
                                          <p:attrName>ppt_w</p:attrName>
                                        </p:attrNameLst>
                                      </p:cBhvr>
                                      <p:tavLst>
                                        <p:tav tm="0">
                                          <p:val>
                                            <p:fltVal val="0"/>
                                          </p:val>
                                        </p:tav>
                                        <p:tav tm="100000">
                                          <p:val>
                                            <p:strVal val="#ppt_w"/>
                                          </p:val>
                                        </p:tav>
                                      </p:tavLst>
                                    </p:anim>
                                    <p:anim calcmode="lin" valueType="num">
                                      <p:cBhvr>
                                        <p:cTn id="62" dur="500" fill="hold"/>
                                        <p:tgtEl>
                                          <p:spTgt spid="16"/>
                                        </p:tgtEl>
                                        <p:attrNameLst>
                                          <p:attrName>ppt_h</p:attrName>
                                        </p:attrNameLst>
                                      </p:cBhvr>
                                      <p:tavLst>
                                        <p:tav tm="0">
                                          <p:val>
                                            <p:fltVal val="0"/>
                                          </p:val>
                                        </p:tav>
                                        <p:tav tm="100000">
                                          <p:val>
                                            <p:strVal val="#ppt_h"/>
                                          </p:val>
                                        </p:tav>
                                      </p:tavLst>
                                    </p:anim>
                                    <p:anim calcmode="lin" valueType="num">
                                      <p:cBhvr>
                                        <p:cTn id="63" dur="500" fill="hold"/>
                                        <p:tgtEl>
                                          <p:spTgt spid="16"/>
                                        </p:tgtEl>
                                        <p:attrNameLst>
                                          <p:attrName>style.rotation</p:attrName>
                                        </p:attrNameLst>
                                      </p:cBhvr>
                                      <p:tavLst>
                                        <p:tav tm="0">
                                          <p:val>
                                            <p:fltVal val="90"/>
                                          </p:val>
                                        </p:tav>
                                        <p:tav tm="100000">
                                          <p:val>
                                            <p:fltVal val="0"/>
                                          </p:val>
                                        </p:tav>
                                      </p:tavLst>
                                    </p:anim>
                                    <p:animEffect transition="in" filter="fade">
                                      <p:cBhvr>
                                        <p:cTn id="64" dur="500"/>
                                        <p:tgtEl>
                                          <p:spTgt spid="16"/>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 calcmode="lin" valueType="num">
                                      <p:cBhvr>
                                        <p:cTn id="69" dur="500" fill="hold"/>
                                        <p:tgtEl>
                                          <p:spTgt spid="19"/>
                                        </p:tgtEl>
                                        <p:attrNameLst>
                                          <p:attrName>style.rotation</p:attrName>
                                        </p:attrNameLst>
                                      </p:cBhvr>
                                      <p:tavLst>
                                        <p:tav tm="0">
                                          <p:val>
                                            <p:fltVal val="90"/>
                                          </p:val>
                                        </p:tav>
                                        <p:tav tm="100000">
                                          <p:val>
                                            <p:fltVal val="0"/>
                                          </p:val>
                                        </p:tav>
                                      </p:tavLst>
                                    </p:anim>
                                    <p:animEffect transition="in" filter="fade">
                                      <p:cBhvr>
                                        <p:cTn id="70" dur="500"/>
                                        <p:tgtEl>
                                          <p:spTgt spid="19"/>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Effect transition="in" filter="fade">
                                      <p:cBhvr>
                                        <p:cTn id="74" dur="500"/>
                                        <p:tgtEl>
                                          <p:spTgt spid="17">
                                            <p:txEl>
                                              <p:pRg st="0" end="0"/>
                                            </p:txEl>
                                          </p:spTgt>
                                        </p:tgtEl>
                                      </p:cBhvr>
                                    </p:animEffect>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18">
                                            <p:txEl>
                                              <p:pRg st="0" end="0"/>
                                            </p:txEl>
                                          </p:spTgt>
                                        </p:tgtEl>
                                        <p:attrNameLst>
                                          <p:attrName>style.visibility</p:attrName>
                                        </p:attrNameLst>
                                      </p:cBhvr>
                                      <p:to>
                                        <p:strVal val="visible"/>
                                      </p:to>
                                    </p:set>
                                    <p:animEffect transition="in" filter="wipe(left)">
                                      <p:cBhvr>
                                        <p:cTn id="78" dur="250"/>
                                        <p:tgtEl>
                                          <p:spTgt spid="18">
                                            <p:txEl>
                                              <p:pRg st="0" end="0"/>
                                            </p:txEl>
                                          </p:spTgt>
                                        </p:tgtEl>
                                      </p:cBhvr>
                                    </p:animEffect>
                                  </p:childTnLst>
                                </p:cTn>
                              </p:par>
                            </p:childTnLst>
                          </p:cTn>
                        </p:par>
                        <p:par>
                          <p:cTn id="79" fill="hold">
                            <p:stCondLst>
                              <p:cond delay="5750"/>
                            </p:stCondLst>
                            <p:childTnLst>
                              <p:par>
                                <p:cTn id="80" presetID="16" presetClass="entr" presetSubtype="37" fill="hold" grpId="0" nodeType="afterEffect">
                                  <p:stCondLst>
                                    <p:cond delay="250"/>
                                  </p:stCondLst>
                                  <p:childTnLst>
                                    <p:set>
                                      <p:cBhvr>
                                        <p:cTn id="81" dur="1" fill="hold">
                                          <p:stCondLst>
                                            <p:cond delay="0"/>
                                          </p:stCondLst>
                                        </p:cTn>
                                        <p:tgtEl>
                                          <p:spTgt spid="20"/>
                                        </p:tgtEl>
                                        <p:attrNameLst>
                                          <p:attrName>style.visibility</p:attrName>
                                        </p:attrNameLst>
                                      </p:cBhvr>
                                      <p:to>
                                        <p:strVal val="visible"/>
                                      </p:to>
                                    </p:set>
                                    <p:animEffect transition="in" filter="barn(outVertical)">
                                      <p:cBhvr>
                                        <p:cTn id="82" dur="500"/>
                                        <p:tgtEl>
                                          <p:spTgt spid="20"/>
                                        </p:tgtEl>
                                      </p:cBhvr>
                                    </p:animEffect>
                                  </p:childTnLst>
                                </p:cTn>
                              </p:par>
                            </p:childTnLst>
                          </p:cTn>
                        </p:par>
                        <p:par>
                          <p:cTn id="83" fill="hold">
                            <p:stCondLst>
                              <p:cond delay="6500"/>
                            </p:stCondLst>
                            <p:childTnLst>
                              <p:par>
                                <p:cTn id="84" presetID="31" presetClass="entr" presetSubtype="0"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 calcmode="lin" valueType="num">
                                      <p:cBhvr>
                                        <p:cTn id="86" dur="500" fill="hold"/>
                                        <p:tgtEl>
                                          <p:spTgt spid="21"/>
                                        </p:tgtEl>
                                        <p:attrNameLst>
                                          <p:attrName>ppt_w</p:attrName>
                                        </p:attrNameLst>
                                      </p:cBhvr>
                                      <p:tavLst>
                                        <p:tav tm="0">
                                          <p:val>
                                            <p:fltVal val="0"/>
                                          </p:val>
                                        </p:tav>
                                        <p:tav tm="100000">
                                          <p:val>
                                            <p:strVal val="#ppt_w"/>
                                          </p:val>
                                        </p:tav>
                                      </p:tavLst>
                                    </p:anim>
                                    <p:anim calcmode="lin" valueType="num">
                                      <p:cBhvr>
                                        <p:cTn id="87" dur="500" fill="hold"/>
                                        <p:tgtEl>
                                          <p:spTgt spid="21"/>
                                        </p:tgtEl>
                                        <p:attrNameLst>
                                          <p:attrName>ppt_h</p:attrName>
                                        </p:attrNameLst>
                                      </p:cBhvr>
                                      <p:tavLst>
                                        <p:tav tm="0">
                                          <p:val>
                                            <p:fltVal val="0"/>
                                          </p:val>
                                        </p:tav>
                                        <p:tav tm="100000">
                                          <p:val>
                                            <p:strVal val="#ppt_h"/>
                                          </p:val>
                                        </p:tav>
                                      </p:tavLst>
                                    </p:anim>
                                    <p:anim calcmode="lin" valueType="num">
                                      <p:cBhvr>
                                        <p:cTn id="88" dur="500" fill="hold"/>
                                        <p:tgtEl>
                                          <p:spTgt spid="21"/>
                                        </p:tgtEl>
                                        <p:attrNameLst>
                                          <p:attrName>style.rotation</p:attrName>
                                        </p:attrNameLst>
                                      </p:cBhvr>
                                      <p:tavLst>
                                        <p:tav tm="0">
                                          <p:val>
                                            <p:fltVal val="90"/>
                                          </p:val>
                                        </p:tav>
                                        <p:tav tm="100000">
                                          <p:val>
                                            <p:fltVal val="0"/>
                                          </p:val>
                                        </p:tav>
                                      </p:tavLst>
                                    </p:anim>
                                    <p:animEffect transition="in" filter="fade">
                                      <p:cBhvr>
                                        <p:cTn id="89" dur="500"/>
                                        <p:tgtEl>
                                          <p:spTgt spid="21"/>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p:cTn id="92" dur="500" fill="hold"/>
                                        <p:tgtEl>
                                          <p:spTgt spid="24"/>
                                        </p:tgtEl>
                                        <p:attrNameLst>
                                          <p:attrName>ppt_w</p:attrName>
                                        </p:attrNameLst>
                                      </p:cBhvr>
                                      <p:tavLst>
                                        <p:tav tm="0">
                                          <p:val>
                                            <p:fltVal val="0"/>
                                          </p:val>
                                        </p:tav>
                                        <p:tav tm="100000">
                                          <p:val>
                                            <p:strVal val="#ppt_w"/>
                                          </p:val>
                                        </p:tav>
                                      </p:tavLst>
                                    </p:anim>
                                    <p:anim calcmode="lin" valueType="num">
                                      <p:cBhvr>
                                        <p:cTn id="93" dur="500" fill="hold"/>
                                        <p:tgtEl>
                                          <p:spTgt spid="24"/>
                                        </p:tgtEl>
                                        <p:attrNameLst>
                                          <p:attrName>ppt_h</p:attrName>
                                        </p:attrNameLst>
                                      </p:cBhvr>
                                      <p:tavLst>
                                        <p:tav tm="0">
                                          <p:val>
                                            <p:fltVal val="0"/>
                                          </p:val>
                                        </p:tav>
                                        <p:tav tm="100000">
                                          <p:val>
                                            <p:strVal val="#ppt_h"/>
                                          </p:val>
                                        </p:tav>
                                      </p:tavLst>
                                    </p:anim>
                                    <p:anim calcmode="lin" valueType="num">
                                      <p:cBhvr>
                                        <p:cTn id="94" dur="500" fill="hold"/>
                                        <p:tgtEl>
                                          <p:spTgt spid="24"/>
                                        </p:tgtEl>
                                        <p:attrNameLst>
                                          <p:attrName>style.rotation</p:attrName>
                                        </p:attrNameLst>
                                      </p:cBhvr>
                                      <p:tavLst>
                                        <p:tav tm="0">
                                          <p:val>
                                            <p:fltVal val="90"/>
                                          </p:val>
                                        </p:tav>
                                        <p:tav tm="100000">
                                          <p:val>
                                            <p:fltVal val="0"/>
                                          </p:val>
                                        </p:tav>
                                      </p:tavLst>
                                    </p:anim>
                                    <p:animEffect transition="in" filter="fade">
                                      <p:cBhvr>
                                        <p:cTn id="95" dur="500"/>
                                        <p:tgtEl>
                                          <p:spTgt spid="24"/>
                                        </p:tgtEl>
                                      </p:cBhvr>
                                    </p:animEffect>
                                  </p:childTnLst>
                                </p:cTn>
                              </p:par>
                            </p:childTnLst>
                          </p:cTn>
                        </p:par>
                        <p:par>
                          <p:cTn id="96" fill="hold">
                            <p:stCondLst>
                              <p:cond delay="7000"/>
                            </p:stCondLst>
                            <p:childTnLst>
                              <p:par>
                                <p:cTn id="97" presetID="10" presetClass="entr" presetSubtype="0" fill="hold" grpId="0" nodeType="afterEffect">
                                  <p:stCondLst>
                                    <p:cond delay="0"/>
                                  </p:stCondLst>
                                  <p:childTnLst>
                                    <p:set>
                                      <p:cBhvr>
                                        <p:cTn id="98" dur="1" fill="hold">
                                          <p:stCondLst>
                                            <p:cond delay="0"/>
                                          </p:stCondLst>
                                        </p:cTn>
                                        <p:tgtEl>
                                          <p:spTgt spid="22">
                                            <p:txEl>
                                              <p:pRg st="0" end="0"/>
                                            </p:txEl>
                                          </p:spTgt>
                                        </p:tgtEl>
                                        <p:attrNameLst>
                                          <p:attrName>style.visibility</p:attrName>
                                        </p:attrNameLst>
                                      </p:cBhvr>
                                      <p:to>
                                        <p:strVal val="visible"/>
                                      </p:to>
                                    </p:set>
                                    <p:animEffect transition="in" filter="fade">
                                      <p:cBhvr>
                                        <p:cTn id="99" dur="500"/>
                                        <p:tgtEl>
                                          <p:spTgt spid="22">
                                            <p:txEl>
                                              <p:pRg st="0" end="0"/>
                                            </p:txEl>
                                          </p:spTgt>
                                        </p:tgtEl>
                                      </p:cBhvr>
                                    </p:animEffect>
                                  </p:childTnLst>
                                </p:cTn>
                              </p:par>
                            </p:childTnLst>
                          </p:cTn>
                        </p:par>
                        <p:par>
                          <p:cTn id="100" fill="hold">
                            <p:stCondLst>
                              <p:cond delay="7500"/>
                            </p:stCondLst>
                            <p:childTnLst>
                              <p:par>
                                <p:cTn id="101" presetID="22" presetClass="entr" presetSubtype="8" fill="hold" grpId="0" nodeType="afterEffect">
                                  <p:stCondLst>
                                    <p:cond delay="0"/>
                                  </p:stCondLst>
                                  <p:childTnLst>
                                    <p:set>
                                      <p:cBhvr>
                                        <p:cTn id="102" dur="1" fill="hold">
                                          <p:stCondLst>
                                            <p:cond delay="0"/>
                                          </p:stCondLst>
                                        </p:cTn>
                                        <p:tgtEl>
                                          <p:spTgt spid="23">
                                            <p:txEl>
                                              <p:pRg st="0" end="0"/>
                                            </p:txEl>
                                          </p:spTgt>
                                        </p:tgtEl>
                                        <p:attrNameLst>
                                          <p:attrName>style.visibility</p:attrName>
                                        </p:attrNameLst>
                                      </p:cBhvr>
                                      <p:to>
                                        <p:strVal val="visible"/>
                                      </p:to>
                                    </p:set>
                                    <p:animEffect transition="in" filter="wipe(left)">
                                      <p:cBhvr>
                                        <p:cTn id="103" dur="25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250"/>
                        <p:tgtEl>
                          <p:spTgt spid="8"/>
                        </p:tgtEl>
                      </p:cBhvr>
                    </p:animEffect>
                  </p:childTnLst>
                </p:cTn>
              </p:par>
            </p:tnLst>
          </p:tmpl>
        </p:tmplLst>
      </p:bldP>
      <p:bldP spid="9" grpId="0"/>
      <p:bldP spid="10" grpId="0" animBg="1"/>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250"/>
                        <p:tgtEl>
                          <p:spTgt spid="13"/>
                        </p:tgtEl>
                      </p:cBhvr>
                    </p:animEffect>
                  </p:childTnLst>
                </p:cTn>
              </p:par>
            </p:tnLst>
          </p:tmpl>
        </p:tmplLst>
      </p:bldP>
      <p:bldP spid="14" grpId="0"/>
      <p:bldP spid="15"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250"/>
                        <p:tgtEl>
                          <p:spTgt spid="18"/>
                        </p:tgtEl>
                      </p:cBhvr>
                    </p:animEffect>
                  </p:childTnLst>
                </p:cTn>
              </p:par>
            </p:tnLst>
          </p:tmpl>
        </p:tmplLst>
      </p:bldP>
      <p:bldP spid="19" grpId="0"/>
      <p:bldP spid="20" grpId="0" animBg="1"/>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250"/>
                        <p:tgtEl>
                          <p:spTgt spid="23"/>
                        </p:tgtEl>
                      </p:cBhvr>
                    </p:animEffect>
                  </p:childTnLst>
                </p:cTn>
              </p:par>
            </p:tnLst>
          </p:tmpl>
        </p:tmplLst>
      </p:bldP>
      <p:bldP spid="24"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260" y="3298295"/>
            <a:ext cx="3588452" cy="1692813"/>
          </a:xfrm>
          <a:prstGeom prst="rect">
            <a:avLst/>
          </a:prstGeom>
        </p:spPr>
      </p:pic>
      <p:sp>
        <p:nvSpPr>
          <p:cNvPr id="7" name="図プレースホルダー 7"/>
          <p:cNvSpPr>
            <a:spLocks noGrp="1"/>
          </p:cNvSpPr>
          <p:nvPr>
            <p:ph type="pic" sz="quarter" idx="16" hasCustomPrompt="1"/>
          </p:nvPr>
        </p:nvSpPr>
        <p:spPr>
          <a:xfrm>
            <a:off x="2169042" y="3651836"/>
            <a:ext cx="986889" cy="985730"/>
          </a:xfrm>
        </p:spPr>
        <p:txBody>
          <a:bodyPr>
            <a:normAutofit/>
          </a:bodyPr>
          <a:lstStyle>
            <a:lvl1pPr>
              <a:defRPr sz="1800"/>
            </a:lvl1pPr>
          </a:lstStyle>
          <a:p>
            <a:r>
              <a:rPr kumimoji="1" lang="en-US" altLang="ja-JP" dirty="0" smtClean="0"/>
              <a:t>Icon</a:t>
            </a:r>
            <a:endParaRPr kumimoji="1" lang="ja-JP" altLang="en-US" dirty="0"/>
          </a:p>
        </p:txBody>
      </p:sp>
      <p:sp>
        <p:nvSpPr>
          <p:cNvPr id="8" name="正方形/長方形 7"/>
          <p:cNvSpPr/>
          <p:nvPr userDrawn="1"/>
        </p:nvSpPr>
        <p:spPr>
          <a:xfrm>
            <a:off x="59225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4" hasCustomPrompt="1"/>
          </p:nvPr>
        </p:nvSpPr>
        <p:spPr>
          <a:xfrm>
            <a:off x="79549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0" name="テキスト プレースホルダー 5"/>
          <p:cNvSpPr>
            <a:spLocks noGrp="1"/>
          </p:cNvSpPr>
          <p:nvPr>
            <p:ph type="body" sz="quarter" idx="15" hasCustomPrompt="1"/>
          </p:nvPr>
        </p:nvSpPr>
        <p:spPr>
          <a:xfrm>
            <a:off x="79496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26" name="図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8740" y="3298295"/>
            <a:ext cx="3588452" cy="1692813"/>
          </a:xfrm>
          <a:prstGeom prst="rect">
            <a:avLst/>
          </a:prstGeom>
        </p:spPr>
      </p:pic>
      <p:sp>
        <p:nvSpPr>
          <p:cNvPr id="27" name="図プレースホルダー 7"/>
          <p:cNvSpPr>
            <a:spLocks noGrp="1"/>
          </p:cNvSpPr>
          <p:nvPr>
            <p:ph type="pic" sz="quarter" idx="17" hasCustomPrompt="1"/>
          </p:nvPr>
        </p:nvSpPr>
        <p:spPr>
          <a:xfrm>
            <a:off x="6489522" y="3651836"/>
            <a:ext cx="986889" cy="985730"/>
          </a:xfrm>
        </p:spPr>
        <p:txBody>
          <a:bodyPr>
            <a:normAutofit/>
          </a:bodyPr>
          <a:lstStyle>
            <a:lvl1pPr>
              <a:defRPr sz="1800"/>
            </a:lvl1pPr>
          </a:lstStyle>
          <a:p>
            <a:r>
              <a:rPr kumimoji="1" lang="en-US" altLang="ja-JP" dirty="0" smtClean="0"/>
              <a:t>Icon</a:t>
            </a:r>
            <a:endParaRPr kumimoji="1" lang="ja-JP" altLang="en-US" dirty="0"/>
          </a:p>
        </p:txBody>
      </p:sp>
      <p:sp>
        <p:nvSpPr>
          <p:cNvPr id="28" name="正方形/長方形 27"/>
          <p:cNvSpPr/>
          <p:nvPr userDrawn="1"/>
        </p:nvSpPr>
        <p:spPr>
          <a:xfrm>
            <a:off x="491273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プレースホルダー 5"/>
          <p:cNvSpPr>
            <a:spLocks noGrp="1"/>
          </p:cNvSpPr>
          <p:nvPr>
            <p:ph type="body" sz="quarter" idx="18" hasCustomPrompt="1"/>
          </p:nvPr>
        </p:nvSpPr>
        <p:spPr>
          <a:xfrm>
            <a:off x="511597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0" name="テキスト プレースホルダー 5"/>
          <p:cNvSpPr>
            <a:spLocks noGrp="1"/>
          </p:cNvSpPr>
          <p:nvPr>
            <p:ph type="body" sz="quarter" idx="19" hasCustomPrompt="1"/>
          </p:nvPr>
        </p:nvSpPr>
        <p:spPr>
          <a:xfrm>
            <a:off x="511544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09220" y="3298295"/>
            <a:ext cx="3588452" cy="1692813"/>
          </a:xfrm>
          <a:prstGeom prst="rect">
            <a:avLst/>
          </a:prstGeom>
        </p:spPr>
      </p:pic>
      <p:sp>
        <p:nvSpPr>
          <p:cNvPr id="32" name="図プレースホルダー 7"/>
          <p:cNvSpPr>
            <a:spLocks noGrp="1"/>
          </p:cNvSpPr>
          <p:nvPr>
            <p:ph type="pic" sz="quarter" idx="20" hasCustomPrompt="1"/>
          </p:nvPr>
        </p:nvSpPr>
        <p:spPr>
          <a:xfrm>
            <a:off x="10810002" y="3651836"/>
            <a:ext cx="986889" cy="985730"/>
          </a:xfrm>
        </p:spPr>
        <p:txBody>
          <a:bodyPr>
            <a:normAutofit/>
          </a:bodyPr>
          <a:lstStyle>
            <a:lvl1pPr>
              <a:defRPr sz="1800"/>
            </a:lvl1pPr>
          </a:lstStyle>
          <a:p>
            <a:r>
              <a:rPr kumimoji="1" lang="en-US" altLang="ja-JP" dirty="0" smtClean="0"/>
              <a:t>Icon</a:t>
            </a:r>
            <a:endParaRPr kumimoji="1" lang="ja-JP" altLang="en-US" dirty="0"/>
          </a:p>
        </p:txBody>
      </p:sp>
      <p:sp>
        <p:nvSpPr>
          <p:cNvPr id="33" name="正方形/長方形 32"/>
          <p:cNvSpPr/>
          <p:nvPr userDrawn="1"/>
        </p:nvSpPr>
        <p:spPr>
          <a:xfrm>
            <a:off x="923321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テキスト プレースホルダー 5"/>
          <p:cNvSpPr>
            <a:spLocks noGrp="1"/>
          </p:cNvSpPr>
          <p:nvPr>
            <p:ph type="body" sz="quarter" idx="21" hasCustomPrompt="1"/>
          </p:nvPr>
        </p:nvSpPr>
        <p:spPr>
          <a:xfrm>
            <a:off x="943645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5" name="テキスト プレースホルダー 5"/>
          <p:cNvSpPr>
            <a:spLocks noGrp="1"/>
          </p:cNvSpPr>
          <p:nvPr>
            <p:ph type="body" sz="quarter" idx="22" hasCustomPrompt="1"/>
          </p:nvPr>
        </p:nvSpPr>
        <p:spPr>
          <a:xfrm>
            <a:off x="943592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pic>
        <p:nvPicPr>
          <p:cNvPr id="36" name="図 3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29700" y="3298295"/>
            <a:ext cx="3588452" cy="1692813"/>
          </a:xfrm>
          <a:prstGeom prst="rect">
            <a:avLst/>
          </a:prstGeom>
        </p:spPr>
      </p:pic>
      <p:sp>
        <p:nvSpPr>
          <p:cNvPr id="37" name="図プレースホルダー 7"/>
          <p:cNvSpPr>
            <a:spLocks noGrp="1"/>
          </p:cNvSpPr>
          <p:nvPr>
            <p:ph type="pic" sz="quarter" idx="23" hasCustomPrompt="1"/>
          </p:nvPr>
        </p:nvSpPr>
        <p:spPr>
          <a:xfrm>
            <a:off x="15130482" y="3651836"/>
            <a:ext cx="986889" cy="985730"/>
          </a:xfrm>
        </p:spPr>
        <p:txBody>
          <a:bodyPr>
            <a:normAutofit/>
          </a:bodyPr>
          <a:lstStyle>
            <a:lvl1pPr>
              <a:defRPr sz="1800"/>
            </a:lvl1pPr>
          </a:lstStyle>
          <a:p>
            <a:r>
              <a:rPr kumimoji="1" lang="en-US" altLang="ja-JP" dirty="0" smtClean="0"/>
              <a:t>Icon</a:t>
            </a:r>
            <a:endParaRPr kumimoji="1" lang="ja-JP" altLang="en-US" dirty="0"/>
          </a:p>
        </p:txBody>
      </p:sp>
      <p:sp>
        <p:nvSpPr>
          <p:cNvPr id="38" name="正方形/長方形 37"/>
          <p:cNvSpPr/>
          <p:nvPr userDrawn="1"/>
        </p:nvSpPr>
        <p:spPr>
          <a:xfrm>
            <a:off x="1355369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プレースホルダー 5"/>
          <p:cNvSpPr>
            <a:spLocks noGrp="1"/>
          </p:cNvSpPr>
          <p:nvPr>
            <p:ph type="body" sz="quarter" idx="24" hasCustomPrompt="1"/>
          </p:nvPr>
        </p:nvSpPr>
        <p:spPr>
          <a:xfrm>
            <a:off x="1375693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0" name="テキスト プレースホルダー 5"/>
          <p:cNvSpPr>
            <a:spLocks noGrp="1"/>
          </p:cNvSpPr>
          <p:nvPr>
            <p:ph type="body" sz="quarter" idx="25" hasCustomPrompt="1"/>
          </p:nvPr>
        </p:nvSpPr>
        <p:spPr>
          <a:xfrm>
            <a:off x="1375640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Tree>
    <p:extLst>
      <p:ext uri="{BB962C8B-B14F-4D97-AF65-F5344CB8AC3E}">
        <p14:creationId xmlns:p14="http://schemas.microsoft.com/office/powerpoint/2010/main" val="82727141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6" presetClass="entr" presetSubtype="37"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outVertical)">
                                      <p:cBhvr>
                                        <p:cTn id="18" dur="500"/>
                                        <p:tgtEl>
                                          <p:spTgt spid="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250"/>
                                        <p:tgtEl>
                                          <p:spTgt spid="10">
                                            <p:txEl>
                                              <p:pRg st="0" end="0"/>
                                            </p:txEl>
                                          </p:spTgt>
                                        </p:tgtEl>
                                      </p:cBhvr>
                                    </p:animEffect>
                                  </p:childTnLst>
                                </p:cTn>
                              </p:par>
                            </p:childTnLst>
                          </p:cTn>
                        </p:par>
                        <p:par>
                          <p:cTn id="27" fill="hold">
                            <p:stCondLst>
                              <p:cond delay="1750"/>
                            </p:stCondLst>
                            <p:childTnLst>
                              <p:par>
                                <p:cTn id="28" presetID="53" presetClass="entr" presetSubtype="16"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par>
                                <p:cTn id="33" presetID="53" presetClass="entr" presetSubtype="16"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childTnLst>
                          </p:cTn>
                        </p:par>
                        <p:par>
                          <p:cTn id="38" fill="hold">
                            <p:stCondLst>
                              <p:cond delay="2250"/>
                            </p:stCondLst>
                            <p:childTnLst>
                              <p:par>
                                <p:cTn id="39" presetID="16" presetClass="entr" presetSubtype="37"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arn(outVertical)">
                                      <p:cBhvr>
                                        <p:cTn id="41" dur="500"/>
                                        <p:tgtEl>
                                          <p:spTgt spid="28"/>
                                        </p:tgtEl>
                                      </p:cBhvr>
                                    </p:animEffect>
                                  </p:childTnLst>
                                </p:cTn>
                              </p:par>
                            </p:childTnLst>
                          </p:cTn>
                        </p:par>
                        <p:par>
                          <p:cTn id="42" fill="hold">
                            <p:stCondLst>
                              <p:cond delay="2750"/>
                            </p:stCondLst>
                            <p:childTnLst>
                              <p:par>
                                <p:cTn id="43" presetID="10" presetClass="entr" presetSubtype="0"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fade">
                                      <p:cBhvr>
                                        <p:cTn id="45" dur="500"/>
                                        <p:tgtEl>
                                          <p:spTgt spid="29">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30">
                                            <p:txEl>
                                              <p:pRg st="0" end="0"/>
                                            </p:txEl>
                                          </p:spTgt>
                                        </p:tgtEl>
                                        <p:attrNameLst>
                                          <p:attrName>style.visibility</p:attrName>
                                        </p:attrNameLst>
                                      </p:cBhvr>
                                      <p:to>
                                        <p:strVal val="visible"/>
                                      </p:to>
                                    </p:set>
                                    <p:animEffect transition="in" filter="wipe(left)">
                                      <p:cBhvr>
                                        <p:cTn id="49" dur="250"/>
                                        <p:tgtEl>
                                          <p:spTgt spid="30">
                                            <p:txEl>
                                              <p:pRg st="0" end="0"/>
                                            </p:txEl>
                                          </p:spTgt>
                                        </p:tgtEl>
                                      </p:cBhvr>
                                    </p:animEffect>
                                  </p:childTnLst>
                                </p:cTn>
                              </p:par>
                            </p:childTnLst>
                          </p:cTn>
                        </p:par>
                        <p:par>
                          <p:cTn id="50" fill="hold">
                            <p:stCondLst>
                              <p:cond delay="3500"/>
                            </p:stCondLst>
                            <p:childTnLst>
                              <p:par>
                                <p:cTn id="51" presetID="53" presetClass="entr" presetSubtype="16"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53" presetClass="entr" presetSubtype="16"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500" fill="hold"/>
                                        <p:tgtEl>
                                          <p:spTgt spid="31"/>
                                        </p:tgtEl>
                                        <p:attrNameLst>
                                          <p:attrName>ppt_w</p:attrName>
                                        </p:attrNameLst>
                                      </p:cBhvr>
                                      <p:tavLst>
                                        <p:tav tm="0">
                                          <p:val>
                                            <p:fltVal val="0"/>
                                          </p:val>
                                        </p:tav>
                                        <p:tav tm="100000">
                                          <p:val>
                                            <p:strVal val="#ppt_w"/>
                                          </p:val>
                                        </p:tav>
                                      </p:tavLst>
                                    </p:anim>
                                    <p:anim calcmode="lin" valueType="num">
                                      <p:cBhvr>
                                        <p:cTn id="59" dur="500" fill="hold"/>
                                        <p:tgtEl>
                                          <p:spTgt spid="31"/>
                                        </p:tgtEl>
                                        <p:attrNameLst>
                                          <p:attrName>ppt_h</p:attrName>
                                        </p:attrNameLst>
                                      </p:cBhvr>
                                      <p:tavLst>
                                        <p:tav tm="0">
                                          <p:val>
                                            <p:fltVal val="0"/>
                                          </p:val>
                                        </p:tav>
                                        <p:tav tm="100000">
                                          <p:val>
                                            <p:strVal val="#ppt_h"/>
                                          </p:val>
                                        </p:tav>
                                      </p:tavLst>
                                    </p:anim>
                                    <p:animEffect transition="in" filter="fade">
                                      <p:cBhvr>
                                        <p:cTn id="60" dur="500"/>
                                        <p:tgtEl>
                                          <p:spTgt spid="31"/>
                                        </p:tgtEl>
                                      </p:cBhvr>
                                    </p:animEffect>
                                  </p:childTnLst>
                                </p:cTn>
                              </p:par>
                            </p:childTnLst>
                          </p:cTn>
                        </p:par>
                        <p:par>
                          <p:cTn id="61" fill="hold">
                            <p:stCondLst>
                              <p:cond delay="4000"/>
                            </p:stCondLst>
                            <p:childTnLst>
                              <p:par>
                                <p:cTn id="62" presetID="16" presetClass="entr" presetSubtype="37"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barn(outVertical)">
                                      <p:cBhvr>
                                        <p:cTn id="64" dur="500"/>
                                        <p:tgtEl>
                                          <p:spTgt spid="33"/>
                                        </p:tgtEl>
                                      </p:cBhvr>
                                    </p:animEffect>
                                  </p:childTnLst>
                                </p:cTn>
                              </p:par>
                            </p:childTnLst>
                          </p:cTn>
                        </p:par>
                        <p:par>
                          <p:cTn id="65" fill="hold">
                            <p:stCondLst>
                              <p:cond delay="4500"/>
                            </p:stCondLst>
                            <p:childTnLst>
                              <p:par>
                                <p:cTn id="66" presetID="10" presetClass="entr" presetSubtype="0" fill="hold" grpId="0" nodeType="afterEffect">
                                  <p:stCondLst>
                                    <p:cond delay="0"/>
                                  </p:stCondLst>
                                  <p:childTnLst>
                                    <p:set>
                                      <p:cBhvr>
                                        <p:cTn id="67" dur="1" fill="hold">
                                          <p:stCondLst>
                                            <p:cond delay="0"/>
                                          </p:stCondLst>
                                        </p:cTn>
                                        <p:tgtEl>
                                          <p:spTgt spid="34">
                                            <p:txEl>
                                              <p:pRg st="0" end="0"/>
                                            </p:txEl>
                                          </p:spTgt>
                                        </p:tgtEl>
                                        <p:attrNameLst>
                                          <p:attrName>style.visibility</p:attrName>
                                        </p:attrNameLst>
                                      </p:cBhvr>
                                      <p:to>
                                        <p:strVal val="visible"/>
                                      </p:to>
                                    </p:set>
                                    <p:animEffect transition="in" filter="fade">
                                      <p:cBhvr>
                                        <p:cTn id="68" dur="500"/>
                                        <p:tgtEl>
                                          <p:spTgt spid="34">
                                            <p:txEl>
                                              <p:pRg st="0" end="0"/>
                                            </p:txEl>
                                          </p:spTgt>
                                        </p:tgtEl>
                                      </p:cBhvr>
                                    </p:animEffect>
                                  </p:childTnLst>
                                </p:cTn>
                              </p:par>
                            </p:childTnLst>
                          </p:cTn>
                        </p:par>
                        <p:par>
                          <p:cTn id="69" fill="hold">
                            <p:stCondLst>
                              <p:cond delay="5000"/>
                            </p:stCondLst>
                            <p:childTnLst>
                              <p:par>
                                <p:cTn id="70" presetID="22" presetClass="entr" presetSubtype="8" fill="hold" grpId="0" nodeType="afterEffect">
                                  <p:stCondLst>
                                    <p:cond delay="0"/>
                                  </p:stCondLst>
                                  <p:childTnLst>
                                    <p:set>
                                      <p:cBhvr>
                                        <p:cTn id="71" dur="1" fill="hold">
                                          <p:stCondLst>
                                            <p:cond delay="0"/>
                                          </p:stCondLst>
                                        </p:cTn>
                                        <p:tgtEl>
                                          <p:spTgt spid="35">
                                            <p:txEl>
                                              <p:pRg st="0" end="0"/>
                                            </p:txEl>
                                          </p:spTgt>
                                        </p:tgtEl>
                                        <p:attrNameLst>
                                          <p:attrName>style.visibility</p:attrName>
                                        </p:attrNameLst>
                                      </p:cBhvr>
                                      <p:to>
                                        <p:strVal val="visible"/>
                                      </p:to>
                                    </p:set>
                                    <p:animEffect transition="in" filter="wipe(left)">
                                      <p:cBhvr>
                                        <p:cTn id="72" dur="250"/>
                                        <p:tgtEl>
                                          <p:spTgt spid="35">
                                            <p:txEl>
                                              <p:pRg st="0" end="0"/>
                                            </p:txEl>
                                          </p:spTgt>
                                        </p:tgtEl>
                                      </p:cBhvr>
                                    </p:animEffect>
                                  </p:childTnLst>
                                </p:cTn>
                              </p:par>
                            </p:childTnLst>
                          </p:cTn>
                        </p:par>
                        <p:par>
                          <p:cTn id="73" fill="hold">
                            <p:stCondLst>
                              <p:cond delay="5250"/>
                            </p:stCondLst>
                            <p:childTnLst>
                              <p:par>
                                <p:cTn id="74" presetID="53" presetClass="entr" presetSubtype="16"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500" fill="hold"/>
                                        <p:tgtEl>
                                          <p:spTgt spid="37"/>
                                        </p:tgtEl>
                                        <p:attrNameLst>
                                          <p:attrName>ppt_w</p:attrName>
                                        </p:attrNameLst>
                                      </p:cBhvr>
                                      <p:tavLst>
                                        <p:tav tm="0">
                                          <p:val>
                                            <p:fltVal val="0"/>
                                          </p:val>
                                        </p:tav>
                                        <p:tav tm="100000">
                                          <p:val>
                                            <p:strVal val="#ppt_w"/>
                                          </p:val>
                                        </p:tav>
                                      </p:tavLst>
                                    </p:anim>
                                    <p:anim calcmode="lin" valueType="num">
                                      <p:cBhvr>
                                        <p:cTn id="77" dur="500" fill="hold"/>
                                        <p:tgtEl>
                                          <p:spTgt spid="37"/>
                                        </p:tgtEl>
                                        <p:attrNameLst>
                                          <p:attrName>ppt_h</p:attrName>
                                        </p:attrNameLst>
                                      </p:cBhvr>
                                      <p:tavLst>
                                        <p:tav tm="0">
                                          <p:val>
                                            <p:fltVal val="0"/>
                                          </p:val>
                                        </p:tav>
                                        <p:tav tm="100000">
                                          <p:val>
                                            <p:strVal val="#ppt_h"/>
                                          </p:val>
                                        </p:tav>
                                      </p:tavLst>
                                    </p:anim>
                                    <p:animEffect transition="in" filter="fade">
                                      <p:cBhvr>
                                        <p:cTn id="78" dur="500"/>
                                        <p:tgtEl>
                                          <p:spTgt spid="37"/>
                                        </p:tgtEl>
                                      </p:cBhvr>
                                    </p:animEffect>
                                  </p:childTnLst>
                                </p:cTn>
                              </p:par>
                              <p:par>
                                <p:cTn id="79" presetID="53" presetClass="entr" presetSubtype="16"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500" fill="hold"/>
                                        <p:tgtEl>
                                          <p:spTgt spid="36"/>
                                        </p:tgtEl>
                                        <p:attrNameLst>
                                          <p:attrName>ppt_w</p:attrName>
                                        </p:attrNameLst>
                                      </p:cBhvr>
                                      <p:tavLst>
                                        <p:tav tm="0">
                                          <p:val>
                                            <p:fltVal val="0"/>
                                          </p:val>
                                        </p:tav>
                                        <p:tav tm="100000">
                                          <p:val>
                                            <p:strVal val="#ppt_w"/>
                                          </p:val>
                                        </p:tav>
                                      </p:tavLst>
                                    </p:anim>
                                    <p:anim calcmode="lin" valueType="num">
                                      <p:cBhvr>
                                        <p:cTn id="82" dur="500" fill="hold"/>
                                        <p:tgtEl>
                                          <p:spTgt spid="36"/>
                                        </p:tgtEl>
                                        <p:attrNameLst>
                                          <p:attrName>ppt_h</p:attrName>
                                        </p:attrNameLst>
                                      </p:cBhvr>
                                      <p:tavLst>
                                        <p:tav tm="0">
                                          <p:val>
                                            <p:fltVal val="0"/>
                                          </p:val>
                                        </p:tav>
                                        <p:tav tm="100000">
                                          <p:val>
                                            <p:strVal val="#ppt_h"/>
                                          </p:val>
                                        </p:tav>
                                      </p:tavLst>
                                    </p:anim>
                                    <p:animEffect transition="in" filter="fade">
                                      <p:cBhvr>
                                        <p:cTn id="83" dur="500"/>
                                        <p:tgtEl>
                                          <p:spTgt spid="36"/>
                                        </p:tgtEl>
                                      </p:cBhvr>
                                    </p:animEffect>
                                  </p:childTnLst>
                                </p:cTn>
                              </p:par>
                            </p:childTnLst>
                          </p:cTn>
                        </p:par>
                        <p:par>
                          <p:cTn id="84" fill="hold">
                            <p:stCondLst>
                              <p:cond delay="5750"/>
                            </p:stCondLst>
                            <p:childTnLst>
                              <p:par>
                                <p:cTn id="85" presetID="16" presetClass="entr" presetSubtype="37"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arn(outVertical)">
                                      <p:cBhvr>
                                        <p:cTn id="87" dur="500"/>
                                        <p:tgtEl>
                                          <p:spTgt spid="38"/>
                                        </p:tgtEl>
                                      </p:cBhvr>
                                    </p:animEffect>
                                  </p:childTnLst>
                                </p:cTn>
                              </p:par>
                            </p:childTnLst>
                          </p:cTn>
                        </p:par>
                        <p:par>
                          <p:cTn id="88" fill="hold">
                            <p:stCondLst>
                              <p:cond delay="6250"/>
                            </p:stCondLst>
                            <p:childTnLst>
                              <p:par>
                                <p:cTn id="89" presetID="10" presetClass="entr" presetSubtype="0" fill="hold" grpId="0" nodeType="after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animEffect transition="in" filter="fade">
                                      <p:cBhvr>
                                        <p:cTn id="91" dur="500"/>
                                        <p:tgtEl>
                                          <p:spTgt spid="39">
                                            <p:txEl>
                                              <p:pRg st="0" end="0"/>
                                            </p:txEl>
                                          </p:spTgt>
                                        </p:tgtEl>
                                      </p:cBhvr>
                                    </p:animEffect>
                                  </p:childTnLst>
                                </p:cTn>
                              </p:par>
                            </p:childTnLst>
                          </p:cTn>
                        </p:par>
                        <p:par>
                          <p:cTn id="92" fill="hold">
                            <p:stCondLst>
                              <p:cond delay="6750"/>
                            </p:stCondLst>
                            <p:childTnLst>
                              <p:par>
                                <p:cTn id="93" presetID="22" presetClass="entr" presetSubtype="8" fill="hold" grpId="0" nodeType="afterEffect">
                                  <p:stCondLst>
                                    <p:cond delay="0"/>
                                  </p:stCondLst>
                                  <p:childTnLst>
                                    <p:set>
                                      <p:cBhvr>
                                        <p:cTn id="94" dur="1" fill="hold">
                                          <p:stCondLst>
                                            <p:cond delay="0"/>
                                          </p:stCondLst>
                                        </p:cTn>
                                        <p:tgtEl>
                                          <p:spTgt spid="40">
                                            <p:txEl>
                                              <p:pRg st="0" end="0"/>
                                            </p:txEl>
                                          </p:spTgt>
                                        </p:tgtEl>
                                        <p:attrNameLst>
                                          <p:attrName>style.visibility</p:attrName>
                                        </p:attrNameLst>
                                      </p:cBhvr>
                                      <p:to>
                                        <p:strVal val="visible"/>
                                      </p:to>
                                    </p:set>
                                    <p:animEffect transition="in" filter="wipe(left)">
                                      <p:cBhvr>
                                        <p:cTn id="95" dur="25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250"/>
                        <p:tgtEl>
                          <p:spTgt spid="10"/>
                        </p:tgtEl>
                      </p:cBhvr>
                    </p:animEffect>
                  </p:childTnLst>
                </p:cTn>
              </p:par>
            </p:tnLst>
          </p:tmpl>
        </p:tmplLst>
      </p:bldP>
      <p:bldP spid="27" grpId="0"/>
      <p:bldP spid="28" grpId="0" animBg="1"/>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250"/>
                        <p:tgtEl>
                          <p:spTgt spid="30"/>
                        </p:tgtEl>
                      </p:cBhvr>
                    </p:animEffect>
                  </p:childTnLst>
                </p:cTn>
              </p:par>
            </p:tnLst>
          </p:tmpl>
        </p:tmplLst>
      </p:bldP>
      <p:bldP spid="32" grpId="0"/>
      <p:bldP spid="33" grpId="0" animBg="1"/>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250"/>
                        <p:tgtEl>
                          <p:spTgt spid="35"/>
                        </p:tgtEl>
                      </p:cBhvr>
                    </p:animEffect>
                  </p:childTnLst>
                </p:cTn>
              </p:par>
            </p:tnLst>
          </p:tmpl>
        </p:tmplLst>
      </p:bldP>
      <p:bldP spid="37" grpId="0"/>
      <p:bldP spid="38" grpId="0" animBg="1"/>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250"/>
                        <p:tgtEl>
                          <p:spTgt spid="40"/>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 Wide Image">
    <p:spTree>
      <p:nvGrpSpPr>
        <p:cNvPr id="1" name=""/>
        <p:cNvGrpSpPr/>
        <p:nvPr/>
      </p:nvGrpSpPr>
      <p:grpSpPr>
        <a:xfrm>
          <a:off x="0" y="0"/>
          <a:ext cx="0" cy="0"/>
          <a:chOff x="0" y="0"/>
          <a:chExt cx="0" cy="0"/>
        </a:xfrm>
      </p:grpSpPr>
      <p:sp>
        <p:nvSpPr>
          <p:cNvPr id="8" name="正方形/長方形 7"/>
          <p:cNvSpPr/>
          <p:nvPr userDrawn="1"/>
        </p:nvSpPr>
        <p:spPr>
          <a:xfrm>
            <a:off x="0" y="5554378"/>
            <a:ext cx="18286413" cy="38645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3" hasCustomPrompt="1"/>
          </p:nvPr>
        </p:nvSpPr>
        <p:spPr>
          <a:xfrm>
            <a:off x="794779" y="7849632"/>
            <a:ext cx="16696854" cy="1350149"/>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0" name="テキスト プレースホルダー 5"/>
          <p:cNvSpPr>
            <a:spLocks noGrp="1"/>
          </p:cNvSpPr>
          <p:nvPr>
            <p:ph type="body" sz="quarter" idx="23" hasCustomPrompt="1"/>
          </p:nvPr>
        </p:nvSpPr>
        <p:spPr>
          <a:xfrm rot="21600000">
            <a:off x="1087311" y="7039542"/>
            <a:ext cx="16111790" cy="855095"/>
          </a:xfrm>
          <a:noFill/>
        </p:spPr>
        <p:txBody>
          <a:bodyPr anchor="t">
            <a:noAutofit/>
          </a:bodyPr>
          <a:lstStyle>
            <a:lvl1pPr algn="ctr">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11" y="2371724"/>
            <a:ext cx="16189717" cy="4634523"/>
          </a:xfrm>
          <a:prstGeom prst="rect">
            <a:avLst/>
          </a:prstGeom>
        </p:spPr>
      </p:pic>
      <p:sp>
        <p:nvSpPr>
          <p:cNvPr id="7" name="図プレースホルダー 6"/>
          <p:cNvSpPr>
            <a:spLocks noGrp="1"/>
          </p:cNvSpPr>
          <p:nvPr>
            <p:ph type="pic" sz="quarter" idx="12" hasCustomPrompt="1"/>
          </p:nvPr>
        </p:nvSpPr>
        <p:spPr>
          <a:xfrm>
            <a:off x="1328821" y="2594665"/>
            <a:ext cx="15706697" cy="4170109"/>
          </a:xfrm>
        </p:spPr>
        <p:txBody>
          <a:bodyPr/>
          <a:lstStyle>
            <a:lvl1pPr>
              <a:defRPr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198607704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wipe(left)">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p:tmplLst>
          <p:tmpl lvl="1">
            <p:tnLst>
              <p:par>
                <p:cTn presetID="22" presetClass="entr" presetSubtype="8"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ep 1">
    <p:spTree>
      <p:nvGrpSpPr>
        <p:cNvPr id="1" name=""/>
        <p:cNvGrpSpPr/>
        <p:nvPr/>
      </p:nvGrpSpPr>
      <p:grpSpPr>
        <a:xfrm>
          <a:off x="0" y="0"/>
          <a:ext cx="0" cy="0"/>
          <a:chOff x="0" y="0"/>
          <a:chExt cx="0" cy="0"/>
        </a:xfrm>
      </p:grpSpPr>
      <p:sp>
        <p:nvSpPr>
          <p:cNvPr id="20" name="正方形/長方形 19"/>
          <p:cNvSpPr/>
          <p:nvPr userDrawn="1"/>
        </p:nvSpPr>
        <p:spPr>
          <a:xfrm>
            <a:off x="0" y="4144483"/>
            <a:ext cx="18286413" cy="383433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山形 4"/>
          <p:cNvSpPr/>
          <p:nvPr userDrawn="1"/>
        </p:nvSpPr>
        <p:spPr>
          <a:xfrm>
            <a:off x="519630"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19" name="山形 18"/>
          <p:cNvSpPr/>
          <p:nvPr userDrawn="1"/>
        </p:nvSpPr>
        <p:spPr>
          <a:xfrm>
            <a:off x="4795105"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22" name="山形 21"/>
          <p:cNvSpPr/>
          <p:nvPr userDrawn="1"/>
        </p:nvSpPr>
        <p:spPr>
          <a:xfrm>
            <a:off x="13346055"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23" name="山形 22"/>
          <p:cNvSpPr/>
          <p:nvPr userDrawn="1"/>
        </p:nvSpPr>
        <p:spPr>
          <a:xfrm>
            <a:off x="9070580"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8" name="テキスト プレースホルダー 5"/>
          <p:cNvSpPr>
            <a:spLocks noGrp="1"/>
          </p:cNvSpPr>
          <p:nvPr>
            <p:ph type="body" sz="quarter" idx="14" hasCustomPrompt="1"/>
          </p:nvPr>
        </p:nvSpPr>
        <p:spPr>
          <a:xfrm>
            <a:off x="1014685" y="3761129"/>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smtClean="0"/>
              <a:t>TEXT HERE</a:t>
            </a:r>
          </a:p>
        </p:txBody>
      </p:sp>
      <p:sp>
        <p:nvSpPr>
          <p:cNvPr id="29" name="テキスト プレースホルダー 5"/>
          <p:cNvSpPr>
            <a:spLocks noGrp="1"/>
          </p:cNvSpPr>
          <p:nvPr>
            <p:ph type="body" sz="quarter" idx="13" hasCustomPrompt="1"/>
          </p:nvPr>
        </p:nvSpPr>
        <p:spPr>
          <a:xfrm>
            <a:off x="412236" y="4805252"/>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1" name="テキスト プレースホルダー 5"/>
          <p:cNvSpPr>
            <a:spLocks noGrp="1"/>
          </p:cNvSpPr>
          <p:nvPr>
            <p:ph type="body" sz="quarter" idx="15" hasCustomPrompt="1"/>
          </p:nvPr>
        </p:nvSpPr>
        <p:spPr>
          <a:xfrm>
            <a:off x="5305162" y="3761129"/>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smtClean="0"/>
              <a:t>TEXT HERE</a:t>
            </a:r>
          </a:p>
        </p:txBody>
      </p:sp>
      <p:sp>
        <p:nvSpPr>
          <p:cNvPr id="32" name="テキスト プレースホルダー 5"/>
          <p:cNvSpPr>
            <a:spLocks noGrp="1"/>
          </p:cNvSpPr>
          <p:nvPr>
            <p:ph type="body" sz="quarter" idx="16" hasCustomPrompt="1"/>
          </p:nvPr>
        </p:nvSpPr>
        <p:spPr>
          <a:xfrm>
            <a:off x="4702713" y="4805252"/>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4" name="テキスト プレースホルダー 5"/>
          <p:cNvSpPr>
            <a:spLocks noGrp="1"/>
          </p:cNvSpPr>
          <p:nvPr>
            <p:ph type="body" sz="quarter" idx="17" hasCustomPrompt="1"/>
          </p:nvPr>
        </p:nvSpPr>
        <p:spPr>
          <a:xfrm>
            <a:off x="9595639" y="3776691"/>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smtClean="0"/>
              <a:t>TEXT HERE</a:t>
            </a:r>
          </a:p>
        </p:txBody>
      </p:sp>
      <p:sp>
        <p:nvSpPr>
          <p:cNvPr id="35" name="テキスト プレースホルダー 5"/>
          <p:cNvSpPr>
            <a:spLocks noGrp="1"/>
          </p:cNvSpPr>
          <p:nvPr>
            <p:ph type="body" sz="quarter" idx="18" hasCustomPrompt="1"/>
          </p:nvPr>
        </p:nvSpPr>
        <p:spPr>
          <a:xfrm>
            <a:off x="8993190" y="4820814"/>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7" name="テキスト プレースホルダー 5"/>
          <p:cNvSpPr>
            <a:spLocks noGrp="1"/>
          </p:cNvSpPr>
          <p:nvPr>
            <p:ph type="body" sz="quarter" idx="19" hasCustomPrompt="1"/>
          </p:nvPr>
        </p:nvSpPr>
        <p:spPr>
          <a:xfrm>
            <a:off x="13886115" y="3776691"/>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smtClean="0"/>
              <a:t>TEXT HERE</a:t>
            </a:r>
          </a:p>
        </p:txBody>
      </p:sp>
      <p:sp>
        <p:nvSpPr>
          <p:cNvPr id="38" name="テキスト プレースホルダー 5"/>
          <p:cNvSpPr>
            <a:spLocks noGrp="1"/>
          </p:cNvSpPr>
          <p:nvPr>
            <p:ph type="body" sz="quarter" idx="20" hasCustomPrompt="1"/>
          </p:nvPr>
        </p:nvSpPr>
        <p:spPr>
          <a:xfrm>
            <a:off x="13283666" y="4820814"/>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304233875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 calcmode="lin" valueType="num">
                                      <p:cBhvr additive="base">
                                        <p:cTn id="1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9">
                                            <p:txEl>
                                              <p:pRg st="0" end="0"/>
                                            </p:txEl>
                                          </p:spTgt>
                                        </p:tgtEl>
                                        <p:attrNameLst>
                                          <p:attrName>style.visibility</p:attrName>
                                        </p:attrNameLst>
                                      </p:cBhvr>
                                      <p:to>
                                        <p:strVal val="visible"/>
                                      </p:to>
                                    </p:set>
                                    <p:animEffect transition="in" filter="wipe(left)">
                                      <p:cBhvr>
                                        <p:cTn id="20" dur="250"/>
                                        <p:tgtEl>
                                          <p:spTgt spid="29">
                                            <p:txEl>
                                              <p:pRg st="0" end="0"/>
                                            </p:txEl>
                                          </p:spTgt>
                                        </p:tgtEl>
                                      </p:cBhvr>
                                    </p:animEffect>
                                  </p:childTnLst>
                                </p:cTn>
                              </p:par>
                            </p:childTnLst>
                          </p:cTn>
                        </p:par>
                        <p:par>
                          <p:cTn id="21" fill="hold">
                            <p:stCondLst>
                              <p:cond delay="1250"/>
                            </p:stCondLst>
                            <p:childTnLst>
                              <p:par>
                                <p:cTn id="22" presetID="2" presetClass="entr" presetSubtype="8" decel="100000" fill="hold" grpId="0" nodeType="afterEffect">
                                  <p:stCondLst>
                                    <p:cond delay="250"/>
                                  </p:stCondLst>
                                  <p:childTnLst>
                                    <p:set>
                                      <p:cBhvr>
                                        <p:cTn id="23" dur="1" fill="hold">
                                          <p:stCondLst>
                                            <p:cond delay="0"/>
                                          </p:stCondLst>
                                        </p:cTn>
                                        <p:tgtEl>
                                          <p:spTgt spid="31">
                                            <p:txEl>
                                              <p:pRg st="0" end="0"/>
                                            </p:txEl>
                                          </p:spTgt>
                                        </p:tgtEl>
                                        <p:attrNameLst>
                                          <p:attrName>style.visibility</p:attrName>
                                        </p:attrNameLst>
                                      </p:cBhvr>
                                      <p:to>
                                        <p:strVal val="visible"/>
                                      </p:to>
                                    </p:set>
                                    <p:anim calcmode="lin" valueType="num">
                                      <p:cBhvr additive="base">
                                        <p:cTn id="24"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1">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0-#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32">
                                            <p:txEl>
                                              <p:pRg st="0" end="0"/>
                                            </p:txEl>
                                          </p:spTgt>
                                        </p:tgtEl>
                                        <p:attrNameLst>
                                          <p:attrName>style.visibility</p:attrName>
                                        </p:attrNameLst>
                                      </p:cBhvr>
                                      <p:to>
                                        <p:strVal val="visible"/>
                                      </p:to>
                                    </p:set>
                                    <p:animEffect transition="in" filter="wipe(left)">
                                      <p:cBhvr>
                                        <p:cTn id="33" dur="250"/>
                                        <p:tgtEl>
                                          <p:spTgt spid="32">
                                            <p:txEl>
                                              <p:pRg st="0" end="0"/>
                                            </p:txEl>
                                          </p:spTgt>
                                        </p:tgtEl>
                                      </p:cBhvr>
                                    </p:animEffect>
                                  </p:childTnLst>
                                </p:cTn>
                              </p:par>
                            </p:childTnLst>
                          </p:cTn>
                        </p:par>
                        <p:par>
                          <p:cTn id="34" fill="hold">
                            <p:stCondLst>
                              <p:cond delay="2250"/>
                            </p:stCondLst>
                            <p:childTnLst>
                              <p:par>
                                <p:cTn id="35" presetID="2" presetClass="entr" presetSubtype="8" decel="100000" fill="hold" grpId="0" nodeType="afterEffect">
                                  <p:stCondLst>
                                    <p:cond delay="250"/>
                                  </p:stCondLst>
                                  <p:childTnLst>
                                    <p:set>
                                      <p:cBhvr>
                                        <p:cTn id="36" dur="1" fill="hold">
                                          <p:stCondLst>
                                            <p:cond delay="0"/>
                                          </p:stCondLst>
                                        </p:cTn>
                                        <p:tgtEl>
                                          <p:spTgt spid="34">
                                            <p:txEl>
                                              <p:pRg st="0" end="0"/>
                                            </p:txEl>
                                          </p:spTgt>
                                        </p:tgtEl>
                                        <p:attrNameLst>
                                          <p:attrName>style.visibility</p:attrName>
                                        </p:attrNameLst>
                                      </p:cBhvr>
                                      <p:to>
                                        <p:strVal val="visible"/>
                                      </p:to>
                                    </p:set>
                                    <p:anim calcmode="lin" valueType="num">
                                      <p:cBhvr additive="base">
                                        <p:cTn id="37"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25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35">
                                            <p:txEl>
                                              <p:pRg st="0" end="0"/>
                                            </p:txEl>
                                          </p:spTgt>
                                        </p:tgtEl>
                                        <p:attrNameLst>
                                          <p:attrName>style.visibility</p:attrName>
                                        </p:attrNameLst>
                                      </p:cBhvr>
                                      <p:to>
                                        <p:strVal val="visible"/>
                                      </p:to>
                                    </p:set>
                                    <p:animEffect transition="in" filter="wipe(left)">
                                      <p:cBhvr>
                                        <p:cTn id="46" dur="250"/>
                                        <p:tgtEl>
                                          <p:spTgt spid="35">
                                            <p:txEl>
                                              <p:pRg st="0" end="0"/>
                                            </p:txEl>
                                          </p:spTgt>
                                        </p:tgtEl>
                                      </p:cBhvr>
                                    </p:animEffect>
                                  </p:childTnLst>
                                </p:cTn>
                              </p:par>
                            </p:childTnLst>
                          </p:cTn>
                        </p:par>
                        <p:par>
                          <p:cTn id="47" fill="hold">
                            <p:stCondLst>
                              <p:cond delay="3250"/>
                            </p:stCondLst>
                            <p:childTnLst>
                              <p:par>
                                <p:cTn id="48" presetID="2" presetClass="entr" presetSubtype="8" decel="100000" fill="hold" grpId="0" nodeType="afterEffect">
                                  <p:stCondLst>
                                    <p:cond delay="250"/>
                                  </p:stCondLst>
                                  <p:childTnLst>
                                    <p:set>
                                      <p:cBhvr>
                                        <p:cTn id="49" dur="1" fill="hold">
                                          <p:stCondLst>
                                            <p:cond delay="0"/>
                                          </p:stCondLst>
                                        </p:cTn>
                                        <p:tgtEl>
                                          <p:spTgt spid="37">
                                            <p:txEl>
                                              <p:pRg st="0" end="0"/>
                                            </p:txEl>
                                          </p:spTgt>
                                        </p:tgtEl>
                                        <p:attrNameLst>
                                          <p:attrName>style.visibility</p:attrName>
                                        </p:attrNameLst>
                                      </p:cBhvr>
                                      <p:to>
                                        <p:strVal val="visible"/>
                                      </p:to>
                                    </p:set>
                                    <p:anim calcmode="lin" valueType="num">
                                      <p:cBhvr additive="base">
                                        <p:cTn id="50"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37">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fill="hold"/>
                                        <p:tgtEl>
                                          <p:spTgt spid="22"/>
                                        </p:tgtEl>
                                        <p:attrNameLst>
                                          <p:attrName>ppt_x</p:attrName>
                                        </p:attrNameLst>
                                      </p:cBhvr>
                                      <p:tavLst>
                                        <p:tav tm="0">
                                          <p:val>
                                            <p:strVal val="0-#ppt_w/2"/>
                                          </p:val>
                                        </p:tav>
                                        <p:tav tm="100000">
                                          <p:val>
                                            <p:strVal val="#ppt_x"/>
                                          </p:val>
                                        </p:tav>
                                      </p:tavLst>
                                    </p:anim>
                                    <p:anim calcmode="lin" valueType="num">
                                      <p:cBhvr additive="base">
                                        <p:cTn id="55" dur="500" fill="hold"/>
                                        <p:tgtEl>
                                          <p:spTgt spid="22"/>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38">
                                            <p:txEl>
                                              <p:pRg st="0" end="0"/>
                                            </p:txEl>
                                          </p:spTgt>
                                        </p:tgtEl>
                                        <p:attrNameLst>
                                          <p:attrName>style.visibility</p:attrName>
                                        </p:attrNameLst>
                                      </p:cBhvr>
                                      <p:to>
                                        <p:strVal val="visible"/>
                                      </p:to>
                                    </p:set>
                                    <p:animEffect transition="in" filter="wipe(left)">
                                      <p:cBhvr>
                                        <p:cTn id="59" dur="25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animBg="1"/>
      <p:bldP spid="19" grpId="0" animBg="1"/>
      <p:bldP spid="22" grpId="0" animBg="1"/>
      <p:bldP spid="23" grpId="0" animBg="1"/>
      <p:bldP spid="18" grpId="0" build="p">
        <p:tmplLst>
          <p:tmpl lvl="1">
            <p:tnLst>
              <p:par>
                <p:cTn presetID="2" presetClass="entr" presetSubtype="8"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250"/>
                        <p:tgtEl>
                          <p:spTgt spid="29"/>
                        </p:tgtEl>
                      </p:cBhvr>
                    </p:animEffect>
                  </p:childTnLst>
                </p:cTn>
              </p:par>
            </p:tnLst>
          </p:tmpl>
        </p:tmplLst>
      </p:bldP>
      <p:bldP spid="31" grpId="0" build="p">
        <p:tmplLst>
          <p:tmpl lvl="1">
            <p:tnLst>
              <p:par>
                <p:cTn presetID="2" presetClass="entr" presetSubtype="8" decel="100000"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250"/>
                        <p:tgtEl>
                          <p:spTgt spid="32"/>
                        </p:tgtEl>
                      </p:cBhvr>
                    </p:animEffect>
                  </p:childTnLst>
                </p:cTn>
              </p:par>
            </p:tnLst>
          </p:tmpl>
        </p:tmplLst>
      </p:bldP>
      <p:bldP spid="34" grpId="0" build="p">
        <p:tmplLst>
          <p:tmpl lvl="1">
            <p:tnLst>
              <p:par>
                <p:cTn presetID="2" presetClass="entr" presetSubtype="8"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250"/>
                        <p:tgtEl>
                          <p:spTgt spid="35"/>
                        </p:tgtEl>
                      </p:cBhvr>
                    </p:animEffect>
                  </p:childTnLst>
                </p:cTn>
              </p:par>
            </p:tnLst>
          </p:tmpl>
        </p:tmplLst>
      </p:bldP>
      <p:bldP spid="37" grpId="0" build="p">
        <p:tmplLst>
          <p:tmpl lvl="1">
            <p:tnLst>
              <p:par>
                <p:cTn presetID="2" presetClass="entr" presetSubtype="8"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250"/>
                        <p:tgtEl>
                          <p:spTgt spid="38"/>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lelin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3142641" y="5607446"/>
            <a:ext cx="450794" cy="45079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6956665" y="5607446"/>
            <a:ext cx="450794" cy="450794"/>
          </a:xfrm>
          <a:prstGeom prst="rect">
            <a:avLst/>
          </a:prstGeom>
        </p:spPr>
      </p:pic>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0770689" y="5607446"/>
            <a:ext cx="450794" cy="450794"/>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4584714" y="5607446"/>
            <a:ext cx="450794" cy="450794"/>
          </a:xfrm>
          <a:prstGeom prst="rect">
            <a:avLst/>
          </a:prstGeom>
        </p:spPr>
      </p:pic>
      <p:sp>
        <p:nvSpPr>
          <p:cNvPr id="11" name="正方形/長方形 10"/>
          <p:cNvSpPr/>
          <p:nvPr userDrawn="1"/>
        </p:nvSpPr>
        <p:spPr>
          <a:xfrm>
            <a:off x="907291"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userDrawn="1"/>
        </p:nvSpPr>
        <p:spPr>
          <a:xfrm>
            <a:off x="4746785" y="6380695"/>
            <a:ext cx="4905545" cy="2363204"/>
          </a:xfrm>
          <a:custGeom>
            <a:avLst/>
            <a:gdLst/>
            <a:ahLst/>
            <a:cxnLst/>
            <a:rect l="l" t="t" r="r" b="b"/>
            <a:pathLst>
              <a:path w="4905545" h="2363204">
                <a:moveTo>
                  <a:pt x="2441072" y="0"/>
                </a:moveTo>
                <a:lnTo>
                  <a:pt x="2610998" y="292975"/>
                </a:lnTo>
                <a:lnTo>
                  <a:pt x="4905545" y="292975"/>
                </a:lnTo>
                <a:lnTo>
                  <a:pt x="4905545" y="2363204"/>
                </a:lnTo>
                <a:lnTo>
                  <a:pt x="0" y="2363204"/>
                </a:lnTo>
                <a:lnTo>
                  <a:pt x="0" y="292975"/>
                </a:lnTo>
                <a:lnTo>
                  <a:pt x="2271147"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8543313" y="2893249"/>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7"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userDrawn="1"/>
        </p:nvSpPr>
        <p:spPr>
          <a:xfrm>
            <a:off x="12371407" y="6363972"/>
            <a:ext cx="4905545" cy="2363204"/>
          </a:xfrm>
          <a:custGeom>
            <a:avLst/>
            <a:gdLst/>
            <a:ahLst/>
            <a:cxnLst/>
            <a:rect l="l" t="t" r="r" b="b"/>
            <a:pathLst>
              <a:path w="4905545" h="2363204">
                <a:moveTo>
                  <a:pt x="2441071" y="0"/>
                </a:moveTo>
                <a:lnTo>
                  <a:pt x="2610997" y="292975"/>
                </a:lnTo>
                <a:lnTo>
                  <a:pt x="4905545" y="292975"/>
                </a:lnTo>
                <a:lnTo>
                  <a:pt x="4905545" y="2363204"/>
                </a:lnTo>
                <a:lnTo>
                  <a:pt x="0" y="2363204"/>
                </a:lnTo>
                <a:lnTo>
                  <a:pt x="0" y="292975"/>
                </a:lnTo>
                <a:lnTo>
                  <a:pt x="2271145"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5"/>
          <p:cNvSpPr>
            <a:spLocks noGrp="1"/>
          </p:cNvSpPr>
          <p:nvPr>
            <p:ph type="body" sz="quarter" idx="14" hasCustomPrompt="1"/>
          </p:nvPr>
        </p:nvSpPr>
        <p:spPr>
          <a:xfrm>
            <a:off x="3616458"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23" name="テキスト プレースホルダー 5"/>
          <p:cNvSpPr>
            <a:spLocks noGrp="1"/>
          </p:cNvSpPr>
          <p:nvPr>
            <p:ph type="body" sz="quarter" idx="15" hasCustomPrompt="1"/>
          </p:nvPr>
        </p:nvSpPr>
        <p:spPr>
          <a:xfrm>
            <a:off x="7430482"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24" name="テキスト プレースホルダー 5"/>
          <p:cNvSpPr>
            <a:spLocks noGrp="1"/>
          </p:cNvSpPr>
          <p:nvPr>
            <p:ph type="body" sz="quarter" idx="16" hasCustomPrompt="1"/>
          </p:nvPr>
        </p:nvSpPr>
        <p:spPr>
          <a:xfrm>
            <a:off x="11244506"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25" name="テキスト プレースホルダー 5"/>
          <p:cNvSpPr>
            <a:spLocks noGrp="1"/>
          </p:cNvSpPr>
          <p:nvPr>
            <p:ph type="body" sz="quarter" idx="17" hasCustomPrompt="1"/>
          </p:nvPr>
        </p:nvSpPr>
        <p:spPr>
          <a:xfrm>
            <a:off x="15058530"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26" name="テキスト プレースホルダー 5"/>
          <p:cNvSpPr>
            <a:spLocks noGrp="1"/>
          </p:cNvSpPr>
          <p:nvPr>
            <p:ph type="body" sz="quarter" idx="13" hasCustomPrompt="1"/>
          </p:nvPr>
        </p:nvSpPr>
        <p:spPr>
          <a:xfrm>
            <a:off x="1068832"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7" name="テキスト プレースホルダー 5"/>
          <p:cNvSpPr>
            <a:spLocks noGrp="1"/>
          </p:cNvSpPr>
          <p:nvPr>
            <p:ph type="body" sz="quarter" idx="18" hasCustomPrompt="1"/>
          </p:nvPr>
        </p:nvSpPr>
        <p:spPr>
          <a:xfrm>
            <a:off x="8700938" y="3022210"/>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8" name="テキスト プレースホルダー 5"/>
          <p:cNvSpPr>
            <a:spLocks noGrp="1"/>
          </p:cNvSpPr>
          <p:nvPr>
            <p:ph type="body" sz="quarter" idx="19" hasCustomPrompt="1"/>
          </p:nvPr>
        </p:nvSpPr>
        <p:spPr>
          <a:xfrm>
            <a:off x="4915745" y="6778284"/>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9" name="テキスト プレースホルダー 5"/>
          <p:cNvSpPr>
            <a:spLocks noGrp="1"/>
          </p:cNvSpPr>
          <p:nvPr>
            <p:ph type="body" sz="quarter" idx="20" hasCustomPrompt="1"/>
          </p:nvPr>
        </p:nvSpPr>
        <p:spPr>
          <a:xfrm>
            <a:off x="12547851" y="6775939"/>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115757675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1" decel="10000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 calcmode="lin" valueType="num">
                                      <p:cBhvr additive="base">
                                        <p:cTn id="2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1500"/>
                            </p:stCondLst>
                            <p:childTnLst>
                              <p:par>
                                <p:cTn id="27" presetID="2" presetClass="entr" presetSubtype="8" decel="100000" fill="hold" nodeType="afterEffect">
                                  <p:stCondLst>
                                    <p:cond delay="25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23">
                                            <p:txEl>
                                              <p:pRg st="0" end="0"/>
                                            </p:txEl>
                                          </p:spTgt>
                                        </p:tgtEl>
                                        <p:attrNameLst>
                                          <p:attrName>style.visibility</p:attrName>
                                        </p:attrNameLst>
                                      </p:cBhvr>
                                      <p:to>
                                        <p:strVal val="visible"/>
                                      </p:to>
                                    </p:set>
                                    <p:anim calcmode="lin" valueType="num">
                                      <p:cBhvr additive="base">
                                        <p:cTn id="33"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250"/>
                            </p:stCondLst>
                            <p:childTnLst>
                              <p:par>
                                <p:cTn id="36" presetID="2" presetClass="entr" presetSubtype="4" decel="10000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 calcmode="lin" valueType="num">
                                      <p:cBhvr additive="base">
                                        <p:cTn id="4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2750"/>
                            </p:stCondLst>
                            <p:childTnLst>
                              <p:par>
                                <p:cTn id="45" presetID="2" presetClass="entr" presetSubtype="8" decel="100000" fill="hold" nodeType="afterEffect">
                                  <p:stCondLst>
                                    <p:cond delay="25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50"/>
                                  </p:stCondLst>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3500"/>
                            </p:stCondLst>
                            <p:childTnLst>
                              <p:par>
                                <p:cTn id="54" presetID="2" presetClass="entr" presetSubtype="1" decel="10000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27">
                                            <p:txEl>
                                              <p:pRg st="0" end="0"/>
                                            </p:txEl>
                                          </p:spTgt>
                                        </p:tgtEl>
                                        <p:attrNameLst>
                                          <p:attrName>style.visibility</p:attrName>
                                        </p:attrNameLst>
                                      </p:cBhvr>
                                      <p:to>
                                        <p:strVal val="visible"/>
                                      </p:to>
                                    </p:set>
                                    <p:anim calcmode="lin" valueType="num">
                                      <p:cBhvr additive="base">
                                        <p:cTn id="6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62" fill="hold">
                            <p:stCondLst>
                              <p:cond delay="4000"/>
                            </p:stCondLst>
                            <p:childTnLst>
                              <p:par>
                                <p:cTn id="63" presetID="2" presetClass="entr" presetSubtype="8" decel="100000" fill="hold" nodeType="afterEffect">
                                  <p:stCondLst>
                                    <p:cond delay="25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0-#ppt_w/2"/>
                                          </p:val>
                                        </p:tav>
                                        <p:tav tm="100000">
                                          <p:val>
                                            <p:strVal val="#ppt_x"/>
                                          </p:val>
                                        </p:tav>
                                      </p:tavLst>
                                    </p:anim>
                                    <p:anim calcmode="lin" valueType="num">
                                      <p:cBhvr additive="base">
                                        <p:cTn id="66" dur="500" fill="hold"/>
                                        <p:tgtEl>
                                          <p:spTgt spid="10"/>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250"/>
                                  </p:stCondLst>
                                  <p:childTnLst>
                                    <p:set>
                                      <p:cBhvr>
                                        <p:cTn id="68" dur="1" fill="hold">
                                          <p:stCondLst>
                                            <p:cond delay="0"/>
                                          </p:stCondLst>
                                        </p:cTn>
                                        <p:tgtEl>
                                          <p:spTgt spid="25">
                                            <p:txEl>
                                              <p:pRg st="0" end="0"/>
                                            </p:txEl>
                                          </p:spTgt>
                                        </p:tgtEl>
                                        <p:attrNameLst>
                                          <p:attrName>style.visibility</p:attrName>
                                        </p:attrNameLst>
                                      </p:cBhvr>
                                      <p:to>
                                        <p:strVal val="visible"/>
                                      </p:to>
                                    </p:set>
                                    <p:anim calcmode="lin" valueType="num">
                                      <p:cBhvr additive="base">
                                        <p:cTn id="69"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 presetClass="entr" presetSubtype="4" decel="100000" fill="hold" grpId="0" nodeType="after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ppt_x"/>
                                          </p:val>
                                        </p:tav>
                                        <p:tav tm="100000">
                                          <p:val>
                                            <p:strVal val="#ppt_x"/>
                                          </p:val>
                                        </p:tav>
                                      </p:tavLst>
                                    </p:anim>
                                    <p:anim calcmode="lin" valueType="num">
                                      <p:cBhvr additive="base">
                                        <p:cTn id="75" dur="500" fill="hold"/>
                                        <p:tgtEl>
                                          <p:spTgt spid="21"/>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9">
                                            <p:txEl>
                                              <p:pRg st="0" end="0"/>
                                            </p:txEl>
                                          </p:spTgt>
                                        </p:tgtEl>
                                        <p:attrNameLst>
                                          <p:attrName>style.visibility</p:attrName>
                                        </p:attrNameLst>
                                      </p:cBhvr>
                                      <p:to>
                                        <p:strVal val="visible"/>
                                      </p:to>
                                    </p:set>
                                    <p:anim calcmode="lin" valueType="num">
                                      <p:cBhvr additive="base">
                                        <p:cTn id="7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17" grpId="0" animBg="1"/>
      <p:bldP spid="21" grpId="0" animBg="1"/>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leline 2 - 1">
    <p:spTree>
      <p:nvGrpSpPr>
        <p:cNvPr id="1" name=""/>
        <p:cNvGrpSpPr/>
        <p:nvPr/>
      </p:nvGrpSpPr>
      <p:grpSpPr>
        <a:xfrm>
          <a:off x="0" y="0"/>
          <a:ext cx="0" cy="0"/>
          <a:chOff x="0" y="0"/>
          <a:chExt cx="0" cy="0"/>
        </a:xfrm>
      </p:grpSpPr>
      <p:sp>
        <p:nvSpPr>
          <p:cNvPr id="12" name="図プレースホルダー 11"/>
          <p:cNvSpPr>
            <a:spLocks noGrp="1"/>
          </p:cNvSpPr>
          <p:nvPr>
            <p:ph type="pic" sz="quarter" idx="15" hasCustomPrompt="1"/>
          </p:nvPr>
        </p:nvSpPr>
        <p:spPr>
          <a:xfrm>
            <a:off x="2032347" y="5514083"/>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smtClean="0"/>
              <a:t>               </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userDrawn="1"/>
        </p:nvSpPr>
        <p:spPr>
          <a:xfrm>
            <a:off x="1132316"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5"/>
          <p:cNvSpPr>
            <a:spLocks noGrp="1"/>
          </p:cNvSpPr>
          <p:nvPr>
            <p:ph type="body" sz="quarter" idx="14" hasCustomPrompt="1"/>
          </p:nvPr>
        </p:nvSpPr>
        <p:spPr>
          <a:xfrm>
            <a:off x="403843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26" name="テキスト プレースホルダー 5"/>
          <p:cNvSpPr>
            <a:spLocks noGrp="1"/>
          </p:cNvSpPr>
          <p:nvPr>
            <p:ph type="body" sz="quarter" idx="13" hasCustomPrompt="1"/>
          </p:nvPr>
        </p:nvSpPr>
        <p:spPr>
          <a:xfrm>
            <a:off x="1293857"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0" name="図プレースホルダー 11"/>
          <p:cNvSpPr>
            <a:spLocks noGrp="1"/>
          </p:cNvSpPr>
          <p:nvPr>
            <p:ph type="pic" sz="quarter" idx="16" hasCustomPrompt="1"/>
          </p:nvPr>
        </p:nvSpPr>
        <p:spPr>
          <a:xfrm>
            <a:off x="7590464" y="3046121"/>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smtClean="0"/>
              <a:t>               </a:t>
            </a:r>
            <a:endParaRPr kumimoji="1" lang="ja-JP" altLang="en-US" dirty="0"/>
          </a:p>
        </p:txBody>
      </p:sp>
      <p:sp>
        <p:nvSpPr>
          <p:cNvPr id="31" name="正方形/長方形 10"/>
          <p:cNvSpPr/>
          <p:nvPr userDrawn="1"/>
        </p:nvSpPr>
        <p:spPr>
          <a:xfrm rot="10800000">
            <a:off x="6690433" y="6380695"/>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5"/>
          <p:cNvSpPr>
            <a:spLocks noGrp="1"/>
          </p:cNvSpPr>
          <p:nvPr>
            <p:ph type="body" sz="quarter" idx="17" hasCustomPrompt="1"/>
          </p:nvPr>
        </p:nvSpPr>
        <p:spPr>
          <a:xfrm>
            <a:off x="9596552"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33" name="テキスト プレースホルダー 5"/>
          <p:cNvSpPr>
            <a:spLocks noGrp="1"/>
          </p:cNvSpPr>
          <p:nvPr>
            <p:ph type="body" sz="quarter" idx="18" hasCustomPrompt="1"/>
          </p:nvPr>
        </p:nvSpPr>
        <p:spPr>
          <a:xfrm>
            <a:off x="6851974" y="6785740"/>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4" name="図プレースホルダー 11"/>
          <p:cNvSpPr>
            <a:spLocks noGrp="1"/>
          </p:cNvSpPr>
          <p:nvPr>
            <p:ph type="pic" sz="quarter" idx="19" hasCustomPrompt="1"/>
          </p:nvPr>
        </p:nvSpPr>
        <p:spPr>
          <a:xfrm>
            <a:off x="13193587" y="5514083"/>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smtClean="0"/>
              <a:t>               </a:t>
            </a:r>
            <a:endParaRPr kumimoji="1" lang="ja-JP" altLang="en-US" dirty="0"/>
          </a:p>
        </p:txBody>
      </p:sp>
      <p:sp>
        <p:nvSpPr>
          <p:cNvPr id="35" name="正方形/長方形 10"/>
          <p:cNvSpPr/>
          <p:nvPr userDrawn="1"/>
        </p:nvSpPr>
        <p:spPr>
          <a:xfrm>
            <a:off x="12293556"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5"/>
          <p:cNvSpPr>
            <a:spLocks noGrp="1"/>
          </p:cNvSpPr>
          <p:nvPr>
            <p:ph type="body" sz="quarter" idx="20" hasCustomPrompt="1"/>
          </p:nvPr>
        </p:nvSpPr>
        <p:spPr>
          <a:xfrm>
            <a:off x="1519967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37" name="テキスト プレースホルダー 5"/>
          <p:cNvSpPr>
            <a:spLocks noGrp="1"/>
          </p:cNvSpPr>
          <p:nvPr>
            <p:ph type="body" sz="quarter" idx="21" hasCustomPrompt="1"/>
          </p:nvPr>
        </p:nvSpPr>
        <p:spPr>
          <a:xfrm>
            <a:off x="12455097"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376068766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22">
                                            <p:txEl>
                                              <p:pRg st="0" end="0"/>
                                            </p:txEl>
                                          </p:spTgt>
                                        </p:tgtEl>
                                        <p:attrNameLst>
                                          <p:attrName>style.visibility</p:attrName>
                                        </p:attrNameLst>
                                      </p:cBhvr>
                                      <p:to>
                                        <p:strVal val="visible"/>
                                      </p:to>
                                    </p:set>
                                    <p:anim calcmode="lin" valueType="num">
                                      <p:cBhvr additive="base">
                                        <p:cTn id="16"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2" presetClass="entr" presetSubtype="1" decel="10000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0"/>
                                  </p:stCondLst>
                                  <p:childTnLst>
                                    <p:set>
                                      <p:cBhvr>
                                        <p:cTn id="24" dur="1" fill="hold">
                                          <p:stCondLst>
                                            <p:cond delay="0"/>
                                          </p:stCondLst>
                                        </p:cTn>
                                        <p:tgtEl>
                                          <p:spTgt spid="26">
                                            <p:txEl>
                                              <p:pRg st="0" end="0"/>
                                            </p:txEl>
                                          </p:spTgt>
                                        </p:tgtEl>
                                        <p:attrNameLst>
                                          <p:attrName>style.visibility</p:attrName>
                                        </p:attrNameLst>
                                      </p:cBhvr>
                                      <p:to>
                                        <p:strVal val="visible"/>
                                      </p:to>
                                    </p:set>
                                    <p:anim calcmode="lin" valueType="num">
                                      <p:cBhvr additive="base">
                                        <p:cTn id="2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27" fill="hold">
                            <p:stCondLst>
                              <p:cond delay="1750"/>
                            </p:stCondLst>
                            <p:childTnLst>
                              <p:par>
                                <p:cTn id="28" presetID="47" presetClass="entr" presetSubtype="0" fill="hold" grpId="0" nodeType="afterEffect">
                                  <p:stCondLst>
                                    <p:cond delay="25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anim calcmode="lin" valueType="num">
                                      <p:cBhvr>
                                        <p:cTn id="31" dur="500" fill="hold"/>
                                        <p:tgtEl>
                                          <p:spTgt spid="30"/>
                                        </p:tgtEl>
                                        <p:attrNameLst>
                                          <p:attrName>ppt_x</p:attrName>
                                        </p:attrNameLst>
                                      </p:cBhvr>
                                      <p:tavLst>
                                        <p:tav tm="0">
                                          <p:val>
                                            <p:strVal val="#ppt_x"/>
                                          </p:val>
                                        </p:tav>
                                        <p:tav tm="100000">
                                          <p:val>
                                            <p:strVal val="#ppt_x"/>
                                          </p:val>
                                        </p:tav>
                                      </p:tavLst>
                                    </p:anim>
                                    <p:anim calcmode="lin" valueType="num">
                                      <p:cBhvr>
                                        <p:cTn id="32" dur="500" fill="hold"/>
                                        <p:tgtEl>
                                          <p:spTgt spid="30"/>
                                        </p:tgtEl>
                                        <p:attrNameLst>
                                          <p:attrName>ppt_y</p:attrName>
                                        </p:attrNameLst>
                                      </p:cBhvr>
                                      <p:tavLst>
                                        <p:tav tm="0">
                                          <p:val>
                                            <p:strVal val="#ppt_y-.1"/>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4" decel="10000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33">
                                            <p:txEl>
                                              <p:pRg st="0" end="0"/>
                                            </p:txEl>
                                          </p:spTgt>
                                        </p:tgtEl>
                                        <p:attrNameLst>
                                          <p:attrName>style.visibility</p:attrName>
                                        </p:attrNameLst>
                                      </p:cBhvr>
                                      <p:to>
                                        <p:strVal val="visible"/>
                                      </p:to>
                                    </p:set>
                                    <p:anim calcmode="lin" valueType="num">
                                      <p:cBhvr additive="base">
                                        <p:cTn id="4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42" presetClass="entr" presetSubtype="0" fill="hold" grpId="0" nodeType="afterEffect">
                                  <p:stCondLst>
                                    <p:cond delay="25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anim calcmode="lin" valueType="num">
                                      <p:cBhvr>
                                        <p:cTn id="50" dur="500" fill="hold"/>
                                        <p:tgtEl>
                                          <p:spTgt spid="34"/>
                                        </p:tgtEl>
                                        <p:attrNameLst>
                                          <p:attrName>ppt_x</p:attrName>
                                        </p:attrNameLst>
                                      </p:cBhvr>
                                      <p:tavLst>
                                        <p:tav tm="0">
                                          <p:val>
                                            <p:strVal val="#ppt_x"/>
                                          </p:val>
                                        </p:tav>
                                        <p:tav tm="100000">
                                          <p:val>
                                            <p:strVal val="#ppt_x"/>
                                          </p:val>
                                        </p:tav>
                                      </p:tavLst>
                                    </p:anim>
                                    <p:anim calcmode="lin" valueType="num">
                                      <p:cBhvr>
                                        <p:cTn id="51" dur="500" fill="hold"/>
                                        <p:tgtEl>
                                          <p:spTgt spid="34"/>
                                        </p:tgtEl>
                                        <p:attrNameLst>
                                          <p:attrName>ppt_y</p:attrName>
                                        </p:attrNameLst>
                                      </p:cBhvr>
                                      <p:tavLst>
                                        <p:tav tm="0">
                                          <p:val>
                                            <p:strVal val="#ppt_y+.1"/>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36">
                                            <p:txEl>
                                              <p:pRg st="0" end="0"/>
                                            </p:txEl>
                                          </p:spTgt>
                                        </p:tgtEl>
                                        <p:attrNameLst>
                                          <p:attrName>style.visibility</p:attrName>
                                        </p:attrNameLst>
                                      </p:cBhvr>
                                      <p:to>
                                        <p:strVal val="visible"/>
                                      </p:to>
                                    </p:set>
                                    <p:anim calcmode="lin" valueType="num">
                                      <p:cBhvr additive="base">
                                        <p:cTn id="54"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750"/>
                            </p:stCondLst>
                            <p:childTnLst>
                              <p:par>
                                <p:cTn id="57" presetID="2" presetClass="entr" presetSubtype="1" decel="10000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 calcmode="lin" valueType="num">
                                      <p:cBhvr additive="base">
                                        <p:cTn id="63"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P spid="11" grpId="0" animBg="1"/>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30" grpId="0"/>
      <p:bldP spid="31" grpId="0" animBg="1"/>
      <p:bldP spid="32" grpId="0" build="p">
        <p:tmplLst>
          <p:tmpl lvl="1">
            <p:tnLst>
              <p:par>
                <p:cTn presetID="2" presetClass="entr" presetSubtype="8" decel="10000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rot="-180000">
            <a:off x="668304" y="555289"/>
            <a:ext cx="17023562" cy="9132506"/>
          </a:xfrm>
          <a:effectLst>
            <a:outerShdw blurRad="50800" dist="101600" dir="2700000" algn="tl" rotWithShape="0">
              <a:prstClr val="black">
                <a:alpha val="40000"/>
              </a:prstClr>
            </a:outerShdw>
          </a:effectLst>
        </p:spPr>
        <p:txBody>
          <a:bodyPr/>
          <a:lstStyle>
            <a:lvl1pPr>
              <a:defRPr baseline="0"/>
            </a:lvl1pPr>
          </a:lstStyle>
          <a:p>
            <a:r>
              <a:rPr kumimoji="1" lang="en-US" altLang="ja-JP" dirty="0" smtClean="0"/>
              <a:t>Add an image here</a:t>
            </a:r>
            <a:endParaRPr kumimoji="1" lang="ja-JP" altLang="en-US" dirty="0"/>
          </a:p>
        </p:txBody>
      </p:sp>
      <p:sp>
        <p:nvSpPr>
          <p:cNvPr id="14" name="テキスト プレースホルダー 13"/>
          <p:cNvSpPr>
            <a:spLocks noGrp="1"/>
          </p:cNvSpPr>
          <p:nvPr>
            <p:ph type="body" sz="quarter" idx="11" hasCustomPrompt="1"/>
          </p:nvPr>
        </p:nvSpPr>
        <p:spPr>
          <a:xfrm>
            <a:off x="1" y="7168725"/>
            <a:ext cx="18286412" cy="2197247"/>
          </a:xfrm>
          <a:blipFill>
            <a:blip r:embed="rId2"/>
            <a:stretch>
              <a:fillRect/>
            </a:stretch>
          </a:blipFill>
        </p:spPr>
        <p:txBody>
          <a:bodyPr/>
          <a:lstStyle/>
          <a:p>
            <a:pPr lvl="0"/>
            <a:r>
              <a:rPr kumimoji="1" lang="en-US" altLang="ja-JP" dirty="0" smtClean="0"/>
              <a:t> </a:t>
            </a:r>
            <a:endParaRPr kumimoji="1" lang="ja-JP" altLang="en-US" dirty="0"/>
          </a:p>
        </p:txBody>
      </p:sp>
      <p:sp>
        <p:nvSpPr>
          <p:cNvPr id="11" name="タイトル 1"/>
          <p:cNvSpPr>
            <a:spLocks noGrp="1"/>
          </p:cNvSpPr>
          <p:nvPr>
            <p:ph type="title" hasCustomPrompt="1"/>
          </p:nvPr>
        </p:nvSpPr>
        <p:spPr>
          <a:xfrm>
            <a:off x="2712946" y="7888805"/>
            <a:ext cx="15206235" cy="1260140"/>
          </a:xfrm>
          <a:prstGeom prst="rect">
            <a:avLst/>
          </a:prstGeom>
        </p:spPr>
        <p:txBody>
          <a:bodyPr anchor="ctr">
            <a:noAutofit/>
          </a:bodyPr>
          <a:lstStyle>
            <a:lvl1pPr algn="l">
              <a:defRPr sz="6600" kern="0" spc="1000" baseline="0">
                <a:solidFill>
                  <a:schemeClr val="bg1"/>
                </a:solidFill>
                <a:effectLst>
                  <a:outerShdw blurRad="50800" dist="25400" dir="2700000" algn="tl" rotWithShape="0">
                    <a:schemeClr val="tx1">
                      <a:alpha val="40000"/>
                    </a:schemeClr>
                  </a:outerShdw>
                </a:effectLst>
              </a:defRPr>
            </a:lvl1pPr>
          </a:lstStyle>
          <a:p>
            <a:r>
              <a:rPr kumimoji="1" lang="en-US" altLang="ja-JP" dirty="0" smtClean="0"/>
              <a:t>SUBSECTION NAME</a:t>
            </a:r>
            <a:endParaRPr kumimoji="1" lang="ja-JP" altLang="en-US" dirty="0"/>
          </a:p>
        </p:txBody>
      </p:sp>
      <p:sp>
        <p:nvSpPr>
          <p:cNvPr id="5" name="テキスト プレースホルダー 5"/>
          <p:cNvSpPr>
            <a:spLocks noGrp="1"/>
          </p:cNvSpPr>
          <p:nvPr>
            <p:ph type="body" sz="quarter" idx="12" hasCustomPrompt="1"/>
          </p:nvPr>
        </p:nvSpPr>
        <p:spPr>
          <a:xfrm>
            <a:off x="2712945" y="7528765"/>
            <a:ext cx="14740451" cy="575841"/>
          </a:xfrm>
        </p:spPr>
        <p:txBody>
          <a:bodyPr>
            <a:noAutofit/>
          </a:bodyPr>
          <a:lstStyle>
            <a:lvl1pPr algn="l">
              <a:spcBef>
                <a:spcPts val="0"/>
              </a:spcBef>
              <a:defRPr sz="2800" spc="600" baseline="0">
                <a:solidFill>
                  <a:schemeClr val="bg2"/>
                </a:solidFill>
                <a:effectLst>
                  <a:outerShdw blurRad="50800" dist="38100" dir="2700000" algn="tl" rotWithShape="0">
                    <a:schemeClr val="tx1">
                      <a:alpha val="75000"/>
                    </a:schemeClr>
                  </a:outerShdw>
                </a:effectLst>
              </a:defRPr>
            </a:lvl1pPr>
          </a:lstStyle>
          <a:p>
            <a:pPr lvl="0"/>
            <a:r>
              <a:rPr kumimoji="1" lang="en-US" altLang="ja-JP" dirty="0" smtClean="0"/>
              <a:t>SECTION NUMBER</a:t>
            </a:r>
            <a:endParaRPr kumimoji="1" lang="ja-JP" altLang="en-US" dirty="0" smtClean="0"/>
          </a:p>
        </p:txBody>
      </p:sp>
      <p:sp>
        <p:nvSpPr>
          <p:cNvPr id="6" name="図プレースホルダー 7"/>
          <p:cNvSpPr>
            <a:spLocks noGrp="1"/>
          </p:cNvSpPr>
          <p:nvPr>
            <p:ph type="pic" sz="quarter" idx="15" hasCustomPrompt="1"/>
          </p:nvPr>
        </p:nvSpPr>
        <p:spPr>
          <a:xfrm rot="21600000">
            <a:off x="952296" y="7483759"/>
            <a:ext cx="1575175" cy="1573323"/>
          </a:xfrm>
        </p:spPr>
        <p:txBody>
          <a:bodyPr>
            <a:normAutofit/>
          </a:bodyPr>
          <a:lstStyle>
            <a:lvl1pPr>
              <a:defRPr sz="18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91462721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line 2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図プレースホルダー 11"/>
          <p:cNvSpPr>
            <a:spLocks noGrp="1"/>
          </p:cNvSpPr>
          <p:nvPr>
            <p:ph type="pic" sz="quarter" idx="16" hasCustomPrompt="1"/>
          </p:nvPr>
        </p:nvSpPr>
        <p:spPr>
          <a:xfrm>
            <a:off x="2032347" y="3046121"/>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smtClean="0"/>
              <a:t>               </a:t>
            </a:r>
            <a:endParaRPr kumimoji="1" lang="ja-JP" altLang="en-US" dirty="0"/>
          </a:p>
        </p:txBody>
      </p:sp>
      <p:sp>
        <p:nvSpPr>
          <p:cNvPr id="31" name="正方形/長方形 10"/>
          <p:cNvSpPr/>
          <p:nvPr userDrawn="1"/>
        </p:nvSpPr>
        <p:spPr>
          <a:xfrm rot="10800000">
            <a:off x="1132316" y="6380695"/>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5"/>
          <p:cNvSpPr>
            <a:spLocks noGrp="1"/>
          </p:cNvSpPr>
          <p:nvPr>
            <p:ph type="body" sz="quarter" idx="17" hasCustomPrompt="1"/>
          </p:nvPr>
        </p:nvSpPr>
        <p:spPr>
          <a:xfrm>
            <a:off x="403843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33" name="テキスト プレースホルダー 5"/>
          <p:cNvSpPr>
            <a:spLocks noGrp="1"/>
          </p:cNvSpPr>
          <p:nvPr>
            <p:ph type="body" sz="quarter" idx="18" hasCustomPrompt="1"/>
          </p:nvPr>
        </p:nvSpPr>
        <p:spPr>
          <a:xfrm>
            <a:off x="1293857" y="6785740"/>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4" name="図プレースホルダー 11"/>
          <p:cNvSpPr>
            <a:spLocks noGrp="1"/>
          </p:cNvSpPr>
          <p:nvPr>
            <p:ph type="pic" sz="quarter" idx="19" hasCustomPrompt="1"/>
          </p:nvPr>
        </p:nvSpPr>
        <p:spPr>
          <a:xfrm>
            <a:off x="7612967" y="5514083"/>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smtClean="0"/>
              <a:t>               </a:t>
            </a:r>
            <a:endParaRPr kumimoji="1" lang="ja-JP" altLang="en-US" dirty="0"/>
          </a:p>
        </p:txBody>
      </p:sp>
      <p:sp>
        <p:nvSpPr>
          <p:cNvPr id="35" name="正方形/長方形 10"/>
          <p:cNvSpPr/>
          <p:nvPr userDrawn="1"/>
        </p:nvSpPr>
        <p:spPr>
          <a:xfrm>
            <a:off x="6712936"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5"/>
          <p:cNvSpPr>
            <a:spLocks noGrp="1"/>
          </p:cNvSpPr>
          <p:nvPr>
            <p:ph type="body" sz="quarter" idx="20" hasCustomPrompt="1"/>
          </p:nvPr>
        </p:nvSpPr>
        <p:spPr>
          <a:xfrm>
            <a:off x="961905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37" name="テキスト プレースホルダー 5"/>
          <p:cNvSpPr>
            <a:spLocks noGrp="1"/>
          </p:cNvSpPr>
          <p:nvPr>
            <p:ph type="body" sz="quarter" idx="21" hasCustomPrompt="1"/>
          </p:nvPr>
        </p:nvSpPr>
        <p:spPr>
          <a:xfrm>
            <a:off x="6874477"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8" name="図プレースホルダー 11"/>
          <p:cNvSpPr>
            <a:spLocks noGrp="1"/>
          </p:cNvSpPr>
          <p:nvPr>
            <p:ph type="pic" sz="quarter" idx="22" hasCustomPrompt="1"/>
          </p:nvPr>
        </p:nvSpPr>
        <p:spPr>
          <a:xfrm>
            <a:off x="13193587" y="3046122"/>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smtClean="0"/>
              <a:t>               </a:t>
            </a:r>
            <a:endParaRPr kumimoji="1" lang="ja-JP" altLang="en-US" dirty="0"/>
          </a:p>
        </p:txBody>
      </p:sp>
      <p:sp>
        <p:nvSpPr>
          <p:cNvPr id="19" name="正方形/長方形 10"/>
          <p:cNvSpPr/>
          <p:nvPr userDrawn="1"/>
        </p:nvSpPr>
        <p:spPr>
          <a:xfrm rot="10800000">
            <a:off x="12293556" y="6380696"/>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5"/>
          <p:cNvSpPr>
            <a:spLocks noGrp="1"/>
          </p:cNvSpPr>
          <p:nvPr>
            <p:ph type="body" sz="quarter" idx="23" hasCustomPrompt="1"/>
          </p:nvPr>
        </p:nvSpPr>
        <p:spPr>
          <a:xfrm>
            <a:off x="15199675" y="5413396"/>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21" name="テキスト プレースホルダー 5"/>
          <p:cNvSpPr>
            <a:spLocks noGrp="1"/>
          </p:cNvSpPr>
          <p:nvPr>
            <p:ph type="body" sz="quarter" idx="24" hasCustomPrompt="1"/>
          </p:nvPr>
        </p:nvSpPr>
        <p:spPr>
          <a:xfrm>
            <a:off x="12455097" y="6785741"/>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26074412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7" presetClass="entr" presetSubtype="0" fill="hold" grpId="0" nodeType="afterEffect">
                                  <p:stCondLst>
                                    <p:cond delay="25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anim calcmode="lin" valueType="num">
                                      <p:cBhvr>
                                        <p:cTn id="12" dur="500" fill="hold"/>
                                        <p:tgtEl>
                                          <p:spTgt spid="30"/>
                                        </p:tgtEl>
                                        <p:attrNameLst>
                                          <p:attrName>ppt_x</p:attrName>
                                        </p:attrNameLst>
                                      </p:cBhvr>
                                      <p:tavLst>
                                        <p:tav tm="0">
                                          <p:val>
                                            <p:strVal val="#ppt_x"/>
                                          </p:val>
                                        </p:tav>
                                        <p:tav tm="100000">
                                          <p:val>
                                            <p:strVal val="#ppt_x"/>
                                          </p:val>
                                        </p:tav>
                                      </p:tavLst>
                                    </p:anim>
                                    <p:anim calcmode="lin" valueType="num">
                                      <p:cBhvr>
                                        <p:cTn id="13" dur="500" fill="hold"/>
                                        <p:tgtEl>
                                          <p:spTgt spid="30"/>
                                        </p:tgtEl>
                                        <p:attrNameLst>
                                          <p:attrName>ppt_y</p:attrName>
                                        </p:attrNameLst>
                                      </p:cBhvr>
                                      <p:tavLst>
                                        <p:tav tm="0">
                                          <p:val>
                                            <p:strVal val="#ppt_y-.1"/>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32">
                                            <p:txEl>
                                              <p:pRg st="0" end="0"/>
                                            </p:txEl>
                                          </p:spTgt>
                                        </p:tgtEl>
                                        <p:attrNameLst>
                                          <p:attrName>style.visibility</p:attrName>
                                        </p:attrNameLst>
                                      </p:cBhvr>
                                      <p:to>
                                        <p:strVal val="visible"/>
                                      </p:to>
                                    </p:set>
                                    <p:anim calcmode="lin" valueType="num">
                                      <p:cBhvr additive="base">
                                        <p:cTn id="16"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2" presetClass="entr" presetSubtype="4" decel="10000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3">
                                            <p:txEl>
                                              <p:pRg st="0" end="0"/>
                                            </p:txEl>
                                          </p:spTgt>
                                        </p:tgtEl>
                                        <p:attrNameLst>
                                          <p:attrName>style.visibility</p:attrName>
                                        </p:attrNameLst>
                                      </p:cBhvr>
                                      <p:to>
                                        <p:strVal val="visible"/>
                                      </p:to>
                                    </p:set>
                                    <p:anim calcmode="lin" valueType="num">
                                      <p:cBhvr additive="base">
                                        <p:cTn id="2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anim calcmode="lin" valueType="num">
                                      <p:cBhvr>
                                        <p:cTn id="31" dur="500" fill="hold"/>
                                        <p:tgtEl>
                                          <p:spTgt spid="34"/>
                                        </p:tgtEl>
                                        <p:attrNameLst>
                                          <p:attrName>ppt_x</p:attrName>
                                        </p:attrNameLst>
                                      </p:cBhvr>
                                      <p:tavLst>
                                        <p:tav tm="0">
                                          <p:val>
                                            <p:strVal val="#ppt_x"/>
                                          </p:val>
                                        </p:tav>
                                        <p:tav tm="100000">
                                          <p:val>
                                            <p:strVal val="#ppt_x"/>
                                          </p:val>
                                        </p:tav>
                                      </p:tavLst>
                                    </p:anim>
                                    <p:anim calcmode="lin" valueType="num">
                                      <p:cBhvr>
                                        <p:cTn id="32" dur="500" fill="hold"/>
                                        <p:tgtEl>
                                          <p:spTgt spid="34"/>
                                        </p:tgtEl>
                                        <p:attrNameLst>
                                          <p:attrName>ppt_y</p:attrName>
                                        </p:attrNameLst>
                                      </p:cBhvr>
                                      <p:tavLst>
                                        <p:tav tm="0">
                                          <p:val>
                                            <p:strVal val="#ppt_y+.1"/>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36">
                                            <p:txEl>
                                              <p:pRg st="0" end="0"/>
                                            </p:txEl>
                                          </p:spTgt>
                                        </p:tgtEl>
                                        <p:attrNameLst>
                                          <p:attrName>style.visibility</p:attrName>
                                        </p:attrNameLst>
                                      </p:cBhvr>
                                      <p:to>
                                        <p:strVal val="visible"/>
                                      </p:to>
                                    </p:set>
                                    <p:anim calcmode="lin" valueType="num">
                                      <p:cBhvr additive="base">
                                        <p:cTn id="35"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1" decel="10000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0-#ppt_h/2"/>
                                          </p:val>
                                        </p:tav>
                                        <p:tav tm="100000">
                                          <p:val>
                                            <p:strVal val="#ppt_y"/>
                                          </p:val>
                                        </p:tav>
                                      </p:tavLst>
                                    </p:anim>
                                  </p:childTnLst>
                                </p:cTn>
                              </p:par>
                              <p:par>
                                <p:cTn id="42" presetID="2" presetClass="entr" presetSubtype="1" decel="100000" fill="hold" grpId="0" nodeType="withEffect">
                                  <p:stCondLst>
                                    <p:cond delay="0"/>
                                  </p:stCondLst>
                                  <p:childTnLst>
                                    <p:set>
                                      <p:cBhvr>
                                        <p:cTn id="43" dur="1" fill="hold">
                                          <p:stCondLst>
                                            <p:cond delay="0"/>
                                          </p:stCondLst>
                                        </p:cTn>
                                        <p:tgtEl>
                                          <p:spTgt spid="37">
                                            <p:txEl>
                                              <p:pRg st="0" end="0"/>
                                            </p:txEl>
                                          </p:spTgt>
                                        </p:tgtEl>
                                        <p:attrNameLst>
                                          <p:attrName>style.visibility</p:attrName>
                                        </p:attrNameLst>
                                      </p:cBhvr>
                                      <p:to>
                                        <p:strVal val="visible"/>
                                      </p:to>
                                    </p:set>
                                    <p:anim calcmode="lin" valueType="num">
                                      <p:cBhvr additive="base">
                                        <p:cTn id="44"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46" fill="hold">
                            <p:stCondLst>
                              <p:cond delay="3000"/>
                            </p:stCondLst>
                            <p:childTnLst>
                              <p:par>
                                <p:cTn id="47" presetID="47" presetClass="entr" presetSubtype="0" fill="hold" grpId="0" nodeType="afterEffect">
                                  <p:stCondLst>
                                    <p:cond delay="25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750"/>
                            </p:stCondLst>
                            <p:childTnLst>
                              <p:par>
                                <p:cTn id="57" presetID="2" presetClass="entr" presetSubtype="4" decel="10000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 calcmode="lin" valueType="num">
                                      <p:cBhvr additive="base">
                                        <p:cTn id="6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p:bldP spid="31" grpId="0" animBg="1"/>
      <p:bldP spid="32" grpId="0" build="p">
        <p:tmplLst>
          <p:tmpl lvl="1">
            <p:tnLst>
              <p:par>
                <p:cTn presetID="2" presetClass="entr" presetSubtype="8"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18" grpId="0"/>
      <p:bldP spid="19" grpId="0" animBg="1"/>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3142641" y="5607446"/>
            <a:ext cx="450794" cy="45079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6956665" y="5607446"/>
            <a:ext cx="450794" cy="450794"/>
          </a:xfrm>
          <a:prstGeom prst="rect">
            <a:avLst/>
          </a:prstGeom>
        </p:spPr>
      </p:pic>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0770689" y="5607446"/>
            <a:ext cx="450794" cy="450794"/>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4584714" y="5607446"/>
            <a:ext cx="450794" cy="450794"/>
          </a:xfrm>
          <a:prstGeom prst="rect">
            <a:avLst/>
          </a:prstGeom>
        </p:spPr>
      </p:pic>
      <p:sp>
        <p:nvSpPr>
          <p:cNvPr id="11" name="正方形/長方形 10"/>
          <p:cNvSpPr/>
          <p:nvPr userDrawn="1"/>
        </p:nvSpPr>
        <p:spPr>
          <a:xfrm>
            <a:off x="907291"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userDrawn="1"/>
        </p:nvSpPr>
        <p:spPr>
          <a:xfrm>
            <a:off x="4746785" y="6380695"/>
            <a:ext cx="4905545" cy="2363204"/>
          </a:xfrm>
          <a:custGeom>
            <a:avLst/>
            <a:gdLst/>
            <a:ahLst/>
            <a:cxnLst/>
            <a:rect l="l" t="t" r="r" b="b"/>
            <a:pathLst>
              <a:path w="4905545" h="2363204">
                <a:moveTo>
                  <a:pt x="2441072" y="0"/>
                </a:moveTo>
                <a:lnTo>
                  <a:pt x="2610998" y="292975"/>
                </a:lnTo>
                <a:lnTo>
                  <a:pt x="4905545" y="292975"/>
                </a:lnTo>
                <a:lnTo>
                  <a:pt x="4905545" y="2363204"/>
                </a:lnTo>
                <a:lnTo>
                  <a:pt x="0" y="2363204"/>
                </a:lnTo>
                <a:lnTo>
                  <a:pt x="0" y="292975"/>
                </a:lnTo>
                <a:lnTo>
                  <a:pt x="2271147"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8543313" y="2893249"/>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7"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userDrawn="1"/>
        </p:nvSpPr>
        <p:spPr>
          <a:xfrm>
            <a:off x="12371407" y="6363972"/>
            <a:ext cx="4905545" cy="2363204"/>
          </a:xfrm>
          <a:custGeom>
            <a:avLst/>
            <a:gdLst/>
            <a:ahLst/>
            <a:cxnLst/>
            <a:rect l="l" t="t" r="r" b="b"/>
            <a:pathLst>
              <a:path w="4905545" h="2363204">
                <a:moveTo>
                  <a:pt x="2441071" y="0"/>
                </a:moveTo>
                <a:lnTo>
                  <a:pt x="2610997" y="292975"/>
                </a:lnTo>
                <a:lnTo>
                  <a:pt x="4905545" y="292975"/>
                </a:lnTo>
                <a:lnTo>
                  <a:pt x="4905545" y="2363204"/>
                </a:lnTo>
                <a:lnTo>
                  <a:pt x="0" y="2363204"/>
                </a:lnTo>
                <a:lnTo>
                  <a:pt x="0" y="292975"/>
                </a:lnTo>
                <a:lnTo>
                  <a:pt x="2271145"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5"/>
          <p:cNvSpPr>
            <a:spLocks noGrp="1"/>
          </p:cNvSpPr>
          <p:nvPr>
            <p:ph type="body" sz="quarter" idx="14" hasCustomPrompt="1"/>
          </p:nvPr>
        </p:nvSpPr>
        <p:spPr>
          <a:xfrm>
            <a:off x="3616458"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23" name="テキスト プレースホルダー 5"/>
          <p:cNvSpPr>
            <a:spLocks noGrp="1"/>
          </p:cNvSpPr>
          <p:nvPr>
            <p:ph type="body" sz="quarter" idx="15" hasCustomPrompt="1"/>
          </p:nvPr>
        </p:nvSpPr>
        <p:spPr>
          <a:xfrm>
            <a:off x="7430482"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24" name="テキスト プレースホルダー 5"/>
          <p:cNvSpPr>
            <a:spLocks noGrp="1"/>
          </p:cNvSpPr>
          <p:nvPr>
            <p:ph type="body" sz="quarter" idx="16" hasCustomPrompt="1"/>
          </p:nvPr>
        </p:nvSpPr>
        <p:spPr>
          <a:xfrm>
            <a:off x="11244506"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25" name="テキスト プレースホルダー 5"/>
          <p:cNvSpPr>
            <a:spLocks noGrp="1"/>
          </p:cNvSpPr>
          <p:nvPr>
            <p:ph type="body" sz="quarter" idx="17" hasCustomPrompt="1"/>
          </p:nvPr>
        </p:nvSpPr>
        <p:spPr>
          <a:xfrm>
            <a:off x="15058530"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0000</a:t>
            </a:r>
          </a:p>
        </p:txBody>
      </p:sp>
      <p:sp>
        <p:nvSpPr>
          <p:cNvPr id="26" name="テキスト プレースホルダー 5"/>
          <p:cNvSpPr>
            <a:spLocks noGrp="1"/>
          </p:cNvSpPr>
          <p:nvPr>
            <p:ph type="body" sz="quarter" idx="13" hasCustomPrompt="1"/>
          </p:nvPr>
        </p:nvSpPr>
        <p:spPr>
          <a:xfrm>
            <a:off x="1068832" y="3613330"/>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7" name="テキスト プレースホルダー 5"/>
          <p:cNvSpPr>
            <a:spLocks noGrp="1"/>
          </p:cNvSpPr>
          <p:nvPr>
            <p:ph type="body" sz="quarter" idx="18" hasCustomPrompt="1"/>
          </p:nvPr>
        </p:nvSpPr>
        <p:spPr>
          <a:xfrm>
            <a:off x="8700938" y="3610985"/>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8" name="テキスト プレースホルダー 5"/>
          <p:cNvSpPr>
            <a:spLocks noGrp="1"/>
          </p:cNvSpPr>
          <p:nvPr>
            <p:ph type="body" sz="quarter" idx="19" hasCustomPrompt="1"/>
          </p:nvPr>
        </p:nvSpPr>
        <p:spPr>
          <a:xfrm>
            <a:off x="4915745" y="7367059"/>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9" name="テキスト プレースホルダー 5"/>
          <p:cNvSpPr>
            <a:spLocks noGrp="1"/>
          </p:cNvSpPr>
          <p:nvPr>
            <p:ph type="body" sz="quarter" idx="20" hasCustomPrompt="1"/>
          </p:nvPr>
        </p:nvSpPr>
        <p:spPr>
          <a:xfrm>
            <a:off x="12547851" y="7364714"/>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0" name="テキスト プレースホルダー 5"/>
          <p:cNvSpPr>
            <a:spLocks noGrp="1"/>
          </p:cNvSpPr>
          <p:nvPr>
            <p:ph type="body" sz="quarter" idx="21" hasCustomPrompt="1"/>
          </p:nvPr>
        </p:nvSpPr>
        <p:spPr>
          <a:xfrm>
            <a:off x="1068832" y="2983260"/>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1" name="テキスト プレースホルダー 5"/>
          <p:cNvSpPr>
            <a:spLocks noGrp="1"/>
          </p:cNvSpPr>
          <p:nvPr>
            <p:ph type="body" sz="quarter" idx="22" hasCustomPrompt="1"/>
          </p:nvPr>
        </p:nvSpPr>
        <p:spPr>
          <a:xfrm>
            <a:off x="4909309" y="6762057"/>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2" name="テキスト プレースホルダー 5"/>
          <p:cNvSpPr>
            <a:spLocks noGrp="1"/>
          </p:cNvSpPr>
          <p:nvPr>
            <p:ph type="body" sz="quarter" idx="23" hasCustomPrompt="1"/>
          </p:nvPr>
        </p:nvSpPr>
        <p:spPr>
          <a:xfrm>
            <a:off x="8700938" y="2983260"/>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3" name="テキスト プレースホルダー 5"/>
          <p:cNvSpPr>
            <a:spLocks noGrp="1"/>
          </p:cNvSpPr>
          <p:nvPr>
            <p:ph type="body" sz="quarter" idx="24" hasCustomPrompt="1"/>
          </p:nvPr>
        </p:nvSpPr>
        <p:spPr>
          <a:xfrm>
            <a:off x="12545330" y="6762057"/>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Tree>
    <p:extLst>
      <p:ext uri="{BB962C8B-B14F-4D97-AF65-F5344CB8AC3E}">
        <p14:creationId xmlns:p14="http://schemas.microsoft.com/office/powerpoint/2010/main" val="247926939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1" decel="10000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 calcmode="lin" valueType="num">
                                      <p:cBhvr additive="base">
                                        <p:cTn id="2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1500"/>
                            </p:stCondLst>
                            <p:childTnLst>
                              <p:par>
                                <p:cTn id="31" presetID="2" presetClass="entr" presetSubtype="8" decel="100000" fill="hold" nodeType="afterEffect">
                                  <p:stCondLst>
                                    <p:cond delay="25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23">
                                            <p:txEl>
                                              <p:pRg st="0" end="0"/>
                                            </p:txEl>
                                          </p:spTgt>
                                        </p:tgtEl>
                                        <p:attrNameLst>
                                          <p:attrName>style.visibility</p:attrName>
                                        </p:attrNameLst>
                                      </p:cBhvr>
                                      <p:to>
                                        <p:strVal val="visible"/>
                                      </p:to>
                                    </p:set>
                                    <p:anim calcmode="lin" valueType="num">
                                      <p:cBhvr additive="base">
                                        <p:cTn id="37"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250"/>
                            </p:stCondLst>
                            <p:childTnLst>
                              <p:par>
                                <p:cTn id="40" presetID="2" presetClass="entr" presetSubtype="4" decel="10000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2750"/>
                            </p:stCondLst>
                            <p:childTnLst>
                              <p:par>
                                <p:cTn id="53" presetID="2" presetClass="entr" presetSubtype="8" decel="100000" fill="hold"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0-#ppt_w/2"/>
                                          </p:val>
                                        </p:tav>
                                        <p:tav tm="100000">
                                          <p:val>
                                            <p:strVal val="#ppt_x"/>
                                          </p:val>
                                        </p:tav>
                                      </p:tavLst>
                                    </p:anim>
                                    <p:anim calcmode="lin" valueType="num">
                                      <p:cBhvr additive="base">
                                        <p:cTn id="56" dur="500" fill="hold"/>
                                        <p:tgtEl>
                                          <p:spTgt spid="9"/>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p:stCondLst>
                                    <p:cond delay="250"/>
                                  </p:stCondLst>
                                  <p:childTnLst>
                                    <p:set>
                                      <p:cBhvr>
                                        <p:cTn id="58" dur="1" fill="hold">
                                          <p:stCondLst>
                                            <p:cond delay="0"/>
                                          </p:stCondLst>
                                        </p:cTn>
                                        <p:tgtEl>
                                          <p:spTgt spid="24">
                                            <p:txEl>
                                              <p:pRg st="0" end="0"/>
                                            </p:txEl>
                                          </p:spTgt>
                                        </p:tgtEl>
                                        <p:attrNameLst>
                                          <p:attrName>style.visibility</p:attrName>
                                        </p:attrNameLst>
                                      </p:cBhvr>
                                      <p:to>
                                        <p:strVal val="visible"/>
                                      </p:to>
                                    </p:set>
                                    <p:anim calcmode="lin" valueType="num">
                                      <p:cBhvr additive="base">
                                        <p:cTn id="59"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3500"/>
                            </p:stCondLst>
                            <p:childTnLst>
                              <p:par>
                                <p:cTn id="62" presetID="2" presetClass="entr" presetSubtype="1" decel="10000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ppt_x"/>
                                          </p:val>
                                        </p:tav>
                                        <p:tav tm="100000">
                                          <p:val>
                                            <p:strVal val="#ppt_x"/>
                                          </p:val>
                                        </p:tav>
                                      </p:tavLst>
                                    </p:anim>
                                    <p:anim calcmode="lin" valueType="num">
                                      <p:cBhvr additive="base">
                                        <p:cTn id="65" dur="500" fill="hold"/>
                                        <p:tgtEl>
                                          <p:spTgt spid="17"/>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0" nodeType="withEffect">
                                  <p:stCondLst>
                                    <p:cond delay="0"/>
                                  </p:stCondLst>
                                  <p:childTnLst>
                                    <p:set>
                                      <p:cBhvr>
                                        <p:cTn id="67" dur="1" fill="hold">
                                          <p:stCondLst>
                                            <p:cond delay="0"/>
                                          </p:stCondLst>
                                        </p:cTn>
                                        <p:tgtEl>
                                          <p:spTgt spid="27">
                                            <p:txEl>
                                              <p:pRg st="0" end="0"/>
                                            </p:txEl>
                                          </p:spTgt>
                                        </p:tgtEl>
                                        <p:attrNameLst>
                                          <p:attrName>style.visibility</p:attrName>
                                        </p:attrNameLst>
                                      </p:cBhvr>
                                      <p:to>
                                        <p:strVal val="visible"/>
                                      </p:to>
                                    </p:set>
                                    <p:anim calcmode="lin" valueType="num">
                                      <p:cBhvr additive="base">
                                        <p:cTn id="6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7">
                                            <p:txEl>
                                              <p:pRg st="0" end="0"/>
                                            </p:txEl>
                                          </p:spTgt>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 calcmode="lin" valueType="num">
                                      <p:cBhvr additive="base">
                                        <p:cTn id="72"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8" decel="100000" fill="hold" nodeType="afterEffect">
                                  <p:stCondLst>
                                    <p:cond delay="25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0-#ppt_w/2"/>
                                          </p:val>
                                        </p:tav>
                                        <p:tav tm="100000">
                                          <p:val>
                                            <p:strVal val="#ppt_x"/>
                                          </p:val>
                                        </p:tav>
                                      </p:tavLst>
                                    </p:anim>
                                    <p:anim calcmode="lin" valueType="num">
                                      <p:cBhvr additive="base">
                                        <p:cTn id="78" dur="500" fill="hold"/>
                                        <p:tgtEl>
                                          <p:spTgt spid="10"/>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childTnLst>
                                    <p:set>
                                      <p:cBhvr>
                                        <p:cTn id="80" dur="1" fill="hold">
                                          <p:stCondLst>
                                            <p:cond delay="0"/>
                                          </p:stCondLst>
                                        </p:cTn>
                                        <p:tgtEl>
                                          <p:spTgt spid="25">
                                            <p:txEl>
                                              <p:pRg st="0" end="0"/>
                                            </p:txEl>
                                          </p:spTgt>
                                        </p:tgtEl>
                                        <p:attrNameLst>
                                          <p:attrName>style.visibility</p:attrName>
                                        </p:attrNameLst>
                                      </p:cBhvr>
                                      <p:to>
                                        <p:strVal val="visible"/>
                                      </p:to>
                                    </p:set>
                                    <p:anim calcmode="lin" valueType="num">
                                      <p:cBhvr additive="base">
                                        <p:cTn id="8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83" fill="hold">
                            <p:stCondLst>
                              <p:cond delay="4750"/>
                            </p:stCondLst>
                            <p:childTnLst>
                              <p:par>
                                <p:cTn id="84" presetID="2" presetClass="entr" presetSubtype="4" decel="100000" fill="hold" grpId="0" nodeType="afterEffect">
                                  <p:stCondLst>
                                    <p:cond delay="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fill="hold"/>
                                        <p:tgtEl>
                                          <p:spTgt spid="21"/>
                                        </p:tgtEl>
                                        <p:attrNameLst>
                                          <p:attrName>ppt_x</p:attrName>
                                        </p:attrNameLst>
                                      </p:cBhvr>
                                      <p:tavLst>
                                        <p:tav tm="0">
                                          <p:val>
                                            <p:strVal val="#ppt_x"/>
                                          </p:val>
                                        </p:tav>
                                        <p:tav tm="100000">
                                          <p:val>
                                            <p:strVal val="#ppt_x"/>
                                          </p:val>
                                        </p:tav>
                                      </p:tavLst>
                                    </p:anim>
                                    <p:anim calcmode="lin" valueType="num">
                                      <p:cBhvr additive="base">
                                        <p:cTn id="87" dur="500" fill="hold"/>
                                        <p:tgtEl>
                                          <p:spTgt spid="21"/>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9">
                                            <p:txEl>
                                              <p:pRg st="0" end="0"/>
                                            </p:txEl>
                                          </p:spTgt>
                                        </p:tgtEl>
                                        <p:attrNameLst>
                                          <p:attrName>style.visibility</p:attrName>
                                        </p:attrNameLst>
                                      </p:cBhvr>
                                      <p:to>
                                        <p:strVal val="visible"/>
                                      </p:to>
                                    </p:set>
                                    <p:anim calcmode="lin" valueType="num">
                                      <p:cBhvr additive="base">
                                        <p:cTn id="9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3">
                                            <p:txEl>
                                              <p:pRg st="0" end="0"/>
                                            </p:txEl>
                                          </p:spTgt>
                                        </p:tgtEl>
                                        <p:attrNameLst>
                                          <p:attrName>style.visibility</p:attrName>
                                        </p:attrNameLst>
                                      </p:cBhvr>
                                      <p:to>
                                        <p:strVal val="visible"/>
                                      </p:to>
                                    </p:set>
                                    <p:anim calcmode="lin" valueType="num">
                                      <p:cBhvr additive="base">
                                        <p:cTn id="9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17" grpId="0" animBg="1"/>
      <p:bldP spid="21" grpId="0" animBg="1"/>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st 1">
    <p:spTree>
      <p:nvGrpSpPr>
        <p:cNvPr id="1" name=""/>
        <p:cNvGrpSpPr/>
        <p:nvPr/>
      </p:nvGrpSpPr>
      <p:grpSpPr>
        <a:xfrm>
          <a:off x="0" y="0"/>
          <a:ext cx="0" cy="0"/>
          <a:chOff x="0" y="0"/>
          <a:chExt cx="0" cy="0"/>
        </a:xfrm>
      </p:grpSpPr>
      <p:sp>
        <p:nvSpPr>
          <p:cNvPr id="23" name="正方形/長方形 22"/>
          <p:cNvSpPr/>
          <p:nvPr userDrawn="1"/>
        </p:nvSpPr>
        <p:spPr>
          <a:xfrm>
            <a:off x="0" y="7244820"/>
            <a:ext cx="18286413" cy="161632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正方形/長方形 5"/>
          <p:cNvSpPr/>
          <p:nvPr userDrawn="1"/>
        </p:nvSpPr>
        <p:spPr>
          <a:xfrm>
            <a:off x="0" y="2867148"/>
            <a:ext cx="18286413" cy="419101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図プレースホルダー 7"/>
          <p:cNvSpPr>
            <a:spLocks noGrp="1"/>
          </p:cNvSpPr>
          <p:nvPr>
            <p:ph type="pic" sz="quarter" idx="16" hasCustomPrompt="1"/>
          </p:nvPr>
        </p:nvSpPr>
        <p:spPr>
          <a:xfrm rot="21600000">
            <a:off x="1942406" y="3446045"/>
            <a:ext cx="585753" cy="585065"/>
          </a:xfrm>
        </p:spPr>
        <p:txBody>
          <a:bodyPr>
            <a:normAutofit/>
          </a:bodyPr>
          <a:lstStyle>
            <a:lvl1pPr>
              <a:defRPr sz="1800"/>
            </a:lvl1pPr>
          </a:lstStyle>
          <a:p>
            <a:r>
              <a:rPr kumimoji="1" lang="en-US" altLang="ja-JP" dirty="0" smtClean="0"/>
              <a:t> </a:t>
            </a:r>
            <a:endParaRPr kumimoji="1" lang="ja-JP" altLang="en-US" dirty="0"/>
          </a:p>
        </p:txBody>
      </p:sp>
      <p:sp>
        <p:nvSpPr>
          <p:cNvPr id="8" name="テキスト プレースホルダー 5"/>
          <p:cNvSpPr>
            <a:spLocks noGrp="1"/>
          </p:cNvSpPr>
          <p:nvPr>
            <p:ph type="body" sz="quarter" idx="19" hasCustomPrompt="1"/>
          </p:nvPr>
        </p:nvSpPr>
        <p:spPr>
          <a:xfrm>
            <a:off x="2546373" y="32076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2" name="図プレースホルダー 7"/>
          <p:cNvSpPr>
            <a:spLocks noGrp="1"/>
          </p:cNvSpPr>
          <p:nvPr>
            <p:ph type="pic" sz="quarter" idx="20" hasCustomPrompt="1"/>
          </p:nvPr>
        </p:nvSpPr>
        <p:spPr>
          <a:xfrm rot="21600000">
            <a:off x="1943044" y="4670124"/>
            <a:ext cx="585753" cy="585065"/>
          </a:xfrm>
        </p:spPr>
        <p:txBody>
          <a:bodyPr>
            <a:normAutofit/>
          </a:bodyPr>
          <a:lstStyle>
            <a:lvl1pPr>
              <a:defRPr sz="1800"/>
            </a:lvl1pPr>
          </a:lstStyle>
          <a:p>
            <a:r>
              <a:rPr kumimoji="1" lang="en-US" altLang="ja-JP" dirty="0" smtClean="0"/>
              <a:t> </a:t>
            </a:r>
            <a:endParaRPr kumimoji="1" lang="ja-JP" altLang="en-US" dirty="0"/>
          </a:p>
        </p:txBody>
      </p:sp>
      <p:sp>
        <p:nvSpPr>
          <p:cNvPr id="13" name="テキスト プレースホルダー 5"/>
          <p:cNvSpPr>
            <a:spLocks noGrp="1"/>
          </p:cNvSpPr>
          <p:nvPr>
            <p:ph type="body" sz="quarter" idx="21" hasCustomPrompt="1"/>
          </p:nvPr>
        </p:nvSpPr>
        <p:spPr>
          <a:xfrm>
            <a:off x="2547011" y="4431737"/>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4" name="図プレースホルダー 7"/>
          <p:cNvSpPr>
            <a:spLocks noGrp="1"/>
          </p:cNvSpPr>
          <p:nvPr>
            <p:ph type="pic" sz="quarter" idx="22" hasCustomPrompt="1"/>
          </p:nvPr>
        </p:nvSpPr>
        <p:spPr>
          <a:xfrm rot="21600000">
            <a:off x="1942406" y="5894545"/>
            <a:ext cx="585753" cy="585065"/>
          </a:xfrm>
        </p:spPr>
        <p:txBody>
          <a:bodyPr>
            <a:normAutofit/>
          </a:bodyPr>
          <a:lstStyle>
            <a:lvl1pPr>
              <a:defRPr sz="1800"/>
            </a:lvl1pPr>
          </a:lstStyle>
          <a:p>
            <a:r>
              <a:rPr kumimoji="1" lang="en-US" altLang="ja-JP" dirty="0" smtClean="0"/>
              <a:t> </a:t>
            </a:r>
            <a:endParaRPr kumimoji="1" lang="ja-JP" altLang="en-US" dirty="0"/>
          </a:p>
        </p:txBody>
      </p:sp>
      <p:sp>
        <p:nvSpPr>
          <p:cNvPr id="15" name="テキスト プレースホルダー 5"/>
          <p:cNvSpPr>
            <a:spLocks noGrp="1"/>
          </p:cNvSpPr>
          <p:nvPr>
            <p:ph type="body" sz="quarter" idx="23" hasCustomPrompt="1"/>
          </p:nvPr>
        </p:nvSpPr>
        <p:spPr>
          <a:xfrm>
            <a:off x="2546373" y="56561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6" name="図プレースホルダー 7"/>
          <p:cNvSpPr>
            <a:spLocks noGrp="1"/>
          </p:cNvSpPr>
          <p:nvPr>
            <p:ph type="pic" sz="quarter" idx="24" hasCustomPrompt="1"/>
          </p:nvPr>
        </p:nvSpPr>
        <p:spPr>
          <a:xfrm rot="21600000">
            <a:off x="9548252" y="3446045"/>
            <a:ext cx="585753" cy="585065"/>
          </a:xfrm>
        </p:spPr>
        <p:txBody>
          <a:bodyPr>
            <a:normAutofit/>
          </a:bodyPr>
          <a:lstStyle>
            <a:lvl1pPr>
              <a:defRPr sz="1800"/>
            </a:lvl1pPr>
          </a:lstStyle>
          <a:p>
            <a:r>
              <a:rPr kumimoji="1" lang="en-US" altLang="ja-JP" dirty="0" smtClean="0"/>
              <a:t> </a:t>
            </a:r>
            <a:endParaRPr kumimoji="1" lang="ja-JP" altLang="en-US" dirty="0"/>
          </a:p>
        </p:txBody>
      </p:sp>
      <p:sp>
        <p:nvSpPr>
          <p:cNvPr id="17" name="テキスト プレースホルダー 5"/>
          <p:cNvSpPr>
            <a:spLocks noGrp="1"/>
          </p:cNvSpPr>
          <p:nvPr>
            <p:ph type="body" sz="quarter" idx="25" hasCustomPrompt="1"/>
          </p:nvPr>
        </p:nvSpPr>
        <p:spPr>
          <a:xfrm>
            <a:off x="10152219" y="32076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8" name="図プレースホルダー 7"/>
          <p:cNvSpPr>
            <a:spLocks noGrp="1"/>
          </p:cNvSpPr>
          <p:nvPr>
            <p:ph type="pic" sz="quarter" idx="26" hasCustomPrompt="1"/>
          </p:nvPr>
        </p:nvSpPr>
        <p:spPr>
          <a:xfrm rot="21600000">
            <a:off x="9548890" y="4670124"/>
            <a:ext cx="585753" cy="585065"/>
          </a:xfrm>
        </p:spPr>
        <p:txBody>
          <a:bodyPr>
            <a:normAutofit/>
          </a:bodyPr>
          <a:lstStyle>
            <a:lvl1pPr>
              <a:defRPr sz="1800"/>
            </a:lvl1pPr>
          </a:lstStyle>
          <a:p>
            <a:r>
              <a:rPr kumimoji="1" lang="en-US" altLang="ja-JP" dirty="0" smtClean="0"/>
              <a:t> </a:t>
            </a:r>
            <a:endParaRPr kumimoji="1" lang="ja-JP" altLang="en-US" dirty="0"/>
          </a:p>
        </p:txBody>
      </p:sp>
      <p:sp>
        <p:nvSpPr>
          <p:cNvPr id="19" name="テキスト プレースホルダー 5"/>
          <p:cNvSpPr>
            <a:spLocks noGrp="1"/>
          </p:cNvSpPr>
          <p:nvPr>
            <p:ph type="body" sz="quarter" idx="27" hasCustomPrompt="1"/>
          </p:nvPr>
        </p:nvSpPr>
        <p:spPr>
          <a:xfrm>
            <a:off x="10152857" y="4431737"/>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0" name="図プレースホルダー 7"/>
          <p:cNvSpPr>
            <a:spLocks noGrp="1"/>
          </p:cNvSpPr>
          <p:nvPr>
            <p:ph type="pic" sz="quarter" idx="28" hasCustomPrompt="1"/>
          </p:nvPr>
        </p:nvSpPr>
        <p:spPr>
          <a:xfrm rot="21600000">
            <a:off x="9548252" y="5894545"/>
            <a:ext cx="585753" cy="585065"/>
          </a:xfrm>
        </p:spPr>
        <p:txBody>
          <a:bodyPr>
            <a:normAutofit/>
          </a:bodyPr>
          <a:lstStyle>
            <a:lvl1pPr>
              <a:defRPr sz="1800"/>
            </a:lvl1pPr>
          </a:lstStyle>
          <a:p>
            <a:r>
              <a:rPr kumimoji="1" lang="en-US" altLang="ja-JP" dirty="0" smtClean="0"/>
              <a:t> </a:t>
            </a:r>
            <a:endParaRPr kumimoji="1" lang="ja-JP" altLang="en-US" dirty="0"/>
          </a:p>
        </p:txBody>
      </p:sp>
      <p:sp>
        <p:nvSpPr>
          <p:cNvPr id="21" name="テキスト プレースホルダー 5"/>
          <p:cNvSpPr>
            <a:spLocks noGrp="1"/>
          </p:cNvSpPr>
          <p:nvPr>
            <p:ph type="body" sz="quarter" idx="29" hasCustomPrompt="1"/>
          </p:nvPr>
        </p:nvSpPr>
        <p:spPr>
          <a:xfrm>
            <a:off x="10152219" y="56561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2" name="テキスト プレースホルダー 5"/>
          <p:cNvSpPr>
            <a:spLocks noGrp="1"/>
          </p:cNvSpPr>
          <p:nvPr>
            <p:ph type="body" sz="quarter" idx="13" hasCustomPrompt="1"/>
          </p:nvPr>
        </p:nvSpPr>
        <p:spPr>
          <a:xfrm>
            <a:off x="794779" y="7377906"/>
            <a:ext cx="16696854" cy="1350149"/>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377247085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left)">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left)">
                                      <p:cBhvr>
                                        <p:cTn id="23" dur="500"/>
                                        <p:tgtEl>
                                          <p:spTgt spid="13">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wipe(left)">
                                      <p:cBhvr>
                                        <p:cTn id="31" dur="500"/>
                                        <p:tgtEl>
                                          <p:spTgt spid="15">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wipe(left)">
                                      <p:cBhvr>
                                        <p:cTn id="39" dur="500"/>
                                        <p:tgtEl>
                                          <p:spTgt spid="17">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left)">
                                      <p:cBhvr>
                                        <p:cTn id="47" dur="500"/>
                                        <p:tgtEl>
                                          <p:spTgt spid="19">
                                            <p:txEl>
                                              <p:pRg st="0" end="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wipe(left)">
                                      <p:cBhvr>
                                        <p:cTn id="55" dur="500"/>
                                        <p:tgtEl>
                                          <p:spTgt spid="21">
                                            <p:txEl>
                                              <p:pRg st="0" end="0"/>
                                            </p:txEl>
                                          </p:spTgt>
                                        </p:tgtEl>
                                      </p:cBhvr>
                                    </p:animEffect>
                                  </p:childTnLst>
                                </p:cTn>
                              </p:par>
                            </p:childTnLst>
                          </p:cTn>
                        </p:par>
                        <p:par>
                          <p:cTn id="56" fill="hold">
                            <p:stCondLst>
                              <p:cond delay="6500"/>
                            </p:stCondLst>
                            <p:childTnLst>
                              <p:par>
                                <p:cTn id="57" presetID="16" presetClass="entr" presetSubtype="37" fill="hold" grpId="0" nodeType="afterEffect">
                                  <p:stCondLst>
                                    <p:cond delay="250"/>
                                  </p:stCondLst>
                                  <p:childTnLst>
                                    <p:set>
                                      <p:cBhvr>
                                        <p:cTn id="58" dur="1" fill="hold">
                                          <p:stCondLst>
                                            <p:cond delay="0"/>
                                          </p:stCondLst>
                                        </p:cTn>
                                        <p:tgtEl>
                                          <p:spTgt spid="23"/>
                                        </p:tgtEl>
                                        <p:attrNameLst>
                                          <p:attrName>style.visibility</p:attrName>
                                        </p:attrNameLst>
                                      </p:cBhvr>
                                      <p:to>
                                        <p:strVal val="visible"/>
                                      </p:to>
                                    </p:set>
                                    <p:animEffect transition="in" filter="barn(outVertical)">
                                      <p:cBhvr>
                                        <p:cTn id="59" dur="500"/>
                                        <p:tgtEl>
                                          <p:spTgt spid="23"/>
                                        </p:tgtEl>
                                      </p:cBhvr>
                                    </p:animEffect>
                                  </p:childTnLst>
                                </p:cTn>
                              </p:par>
                            </p:childTnLst>
                          </p:cTn>
                        </p:par>
                        <p:par>
                          <p:cTn id="60" fill="hold">
                            <p:stCondLst>
                              <p:cond delay="725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 grpId="0" animBg="1"/>
      <p:bldP spid="7" grpId="0"/>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1" name="正方形/長方形 20"/>
          <p:cNvSpPr/>
          <p:nvPr userDrawn="1"/>
        </p:nvSpPr>
        <p:spPr>
          <a:xfrm>
            <a:off x="888078" y="2852631"/>
            <a:ext cx="16180722" cy="1632283"/>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558" y="2940814"/>
            <a:ext cx="5732556" cy="1424645"/>
          </a:xfrm>
          <a:prstGeom prst="rect">
            <a:avLst/>
          </a:prstGeom>
        </p:spPr>
      </p:pic>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テキスト プレースホルダー 5"/>
          <p:cNvSpPr>
            <a:spLocks noGrp="1"/>
          </p:cNvSpPr>
          <p:nvPr>
            <p:ph type="body" sz="quarter" idx="21" hasCustomPrompt="1"/>
          </p:nvPr>
        </p:nvSpPr>
        <p:spPr>
          <a:xfrm>
            <a:off x="1120310" y="3020231"/>
            <a:ext cx="5469176" cy="1327468"/>
          </a:xfrm>
          <a:noFill/>
        </p:spPr>
        <p:txBody>
          <a:bodyPr anchor="ctr">
            <a:noAutofit/>
          </a:bodyPr>
          <a:lstStyle>
            <a:lvl1pPr algn="ctr">
              <a:lnSpc>
                <a:spcPct val="100000"/>
              </a:lnSpc>
              <a:spcBef>
                <a:spcPts val="0"/>
              </a:spcBef>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8" name="テキスト プレースホルダー 5"/>
          <p:cNvSpPr>
            <a:spLocks noGrp="1"/>
          </p:cNvSpPr>
          <p:nvPr>
            <p:ph type="body" sz="quarter" idx="19" hasCustomPrompt="1"/>
          </p:nvPr>
        </p:nvSpPr>
        <p:spPr>
          <a:xfrm>
            <a:off x="6865256" y="2972087"/>
            <a:ext cx="9826167" cy="1393372"/>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40" name="正方形/長方形 39"/>
          <p:cNvSpPr/>
          <p:nvPr userDrawn="1"/>
        </p:nvSpPr>
        <p:spPr>
          <a:xfrm>
            <a:off x="888078" y="4945818"/>
            <a:ext cx="16180722" cy="1632283"/>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1" name="図 4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558" y="5034001"/>
            <a:ext cx="5732556" cy="1424645"/>
          </a:xfrm>
          <a:prstGeom prst="rect">
            <a:avLst/>
          </a:prstGeom>
        </p:spPr>
      </p:pic>
      <p:sp>
        <p:nvSpPr>
          <p:cNvPr id="42" name="テキスト プレースホルダー 5"/>
          <p:cNvSpPr>
            <a:spLocks noGrp="1"/>
          </p:cNvSpPr>
          <p:nvPr>
            <p:ph type="body" sz="quarter" idx="22" hasCustomPrompt="1"/>
          </p:nvPr>
        </p:nvSpPr>
        <p:spPr>
          <a:xfrm>
            <a:off x="1120310" y="5113418"/>
            <a:ext cx="5469176" cy="1327468"/>
          </a:xfrm>
          <a:noFill/>
        </p:spPr>
        <p:txBody>
          <a:bodyPr anchor="ctr">
            <a:noAutofit/>
          </a:bodyPr>
          <a:lstStyle>
            <a:lvl1pPr algn="ctr">
              <a:lnSpc>
                <a:spcPct val="100000"/>
              </a:lnSpc>
              <a:spcBef>
                <a:spcPts val="0"/>
              </a:spcBef>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3" name="テキスト プレースホルダー 5"/>
          <p:cNvSpPr>
            <a:spLocks noGrp="1"/>
          </p:cNvSpPr>
          <p:nvPr>
            <p:ph type="body" sz="quarter" idx="23" hasCustomPrompt="1"/>
          </p:nvPr>
        </p:nvSpPr>
        <p:spPr>
          <a:xfrm>
            <a:off x="6865256" y="5065274"/>
            <a:ext cx="9826167" cy="1393372"/>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44" name="正方形/長方形 43"/>
          <p:cNvSpPr/>
          <p:nvPr userDrawn="1"/>
        </p:nvSpPr>
        <p:spPr>
          <a:xfrm>
            <a:off x="888078" y="7022527"/>
            <a:ext cx="16180722" cy="1632283"/>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5" name="図 4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558" y="7110710"/>
            <a:ext cx="5732556" cy="1424645"/>
          </a:xfrm>
          <a:prstGeom prst="rect">
            <a:avLst/>
          </a:prstGeom>
        </p:spPr>
      </p:pic>
      <p:sp>
        <p:nvSpPr>
          <p:cNvPr id="46" name="テキスト プレースホルダー 5"/>
          <p:cNvSpPr>
            <a:spLocks noGrp="1"/>
          </p:cNvSpPr>
          <p:nvPr>
            <p:ph type="body" sz="quarter" idx="24" hasCustomPrompt="1"/>
          </p:nvPr>
        </p:nvSpPr>
        <p:spPr>
          <a:xfrm>
            <a:off x="1120310" y="7190127"/>
            <a:ext cx="5469176" cy="1327468"/>
          </a:xfrm>
          <a:noFill/>
        </p:spPr>
        <p:txBody>
          <a:bodyPr anchor="ctr">
            <a:noAutofit/>
          </a:bodyPr>
          <a:lstStyle>
            <a:lvl1pPr algn="ctr">
              <a:lnSpc>
                <a:spcPct val="100000"/>
              </a:lnSpc>
              <a:spcBef>
                <a:spcPts val="0"/>
              </a:spcBef>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7" name="テキスト プレースホルダー 5"/>
          <p:cNvSpPr>
            <a:spLocks noGrp="1"/>
          </p:cNvSpPr>
          <p:nvPr>
            <p:ph type="body" sz="quarter" idx="25" hasCustomPrompt="1"/>
          </p:nvPr>
        </p:nvSpPr>
        <p:spPr>
          <a:xfrm>
            <a:off x="6865256" y="7141983"/>
            <a:ext cx="9826167" cy="1393372"/>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208670869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0-#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outVertical)">
                                      <p:cBhvr>
                                        <p:cTn id="16" dur="500"/>
                                        <p:tgtEl>
                                          <p:spTgt spid="21"/>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left)">
                                      <p:cBhvr>
                                        <p:cTn id="19" dur="500"/>
                                        <p:tgtEl>
                                          <p:spTgt spid="8">
                                            <p:txEl>
                                              <p:pRg st="0" end="0"/>
                                            </p:txEl>
                                          </p:spTgt>
                                        </p:tgtEl>
                                      </p:cBhvr>
                                    </p:animEffect>
                                  </p:childTnLst>
                                </p:cTn>
                              </p:par>
                            </p:childTnLst>
                          </p:cTn>
                        </p:par>
                        <p:par>
                          <p:cTn id="20" fill="hold">
                            <p:stCondLst>
                              <p:cond delay="1250"/>
                            </p:stCondLst>
                            <p:childTnLst>
                              <p:par>
                                <p:cTn id="21" presetID="2" presetClass="entr" presetSubtype="8" decel="100000" fill="hold" grpId="0" nodeType="afterEffect">
                                  <p:stCondLst>
                                    <p:cond delay="250"/>
                                  </p:stCondLst>
                                  <p:childTnLst>
                                    <p:set>
                                      <p:cBhvr>
                                        <p:cTn id="22" dur="1" fill="hold">
                                          <p:stCondLst>
                                            <p:cond delay="0"/>
                                          </p:stCondLst>
                                        </p:cTn>
                                        <p:tgtEl>
                                          <p:spTgt spid="42">
                                            <p:txEl>
                                              <p:pRg st="0" end="0"/>
                                            </p:txEl>
                                          </p:spTgt>
                                        </p:tgtEl>
                                        <p:attrNameLst>
                                          <p:attrName>style.visibility</p:attrName>
                                        </p:attrNameLst>
                                      </p:cBhvr>
                                      <p:to>
                                        <p:strVal val="visible"/>
                                      </p:to>
                                    </p:set>
                                    <p:anim calcmode="lin" valueType="num">
                                      <p:cBhvr additive="base">
                                        <p:cTn id="2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2">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16" presetClass="entr" presetSubtype="37"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arn(outVertical)">
                                      <p:cBhvr>
                                        <p:cTn id="32" dur="500"/>
                                        <p:tgtEl>
                                          <p:spTgt spid="40"/>
                                        </p:tgtEl>
                                      </p:cBhvr>
                                    </p:animEffect>
                                  </p:childTnLst>
                                </p:cTn>
                              </p:par>
                              <p:par>
                                <p:cTn id="33" presetID="22" presetClass="entr" presetSubtype="8" fill="hold" grpId="0" nodeType="withEffect">
                                  <p:stCondLst>
                                    <p:cond delay="250"/>
                                  </p:stCondLst>
                                  <p:childTnLst>
                                    <p:set>
                                      <p:cBhvr>
                                        <p:cTn id="34" dur="1" fill="hold">
                                          <p:stCondLst>
                                            <p:cond delay="0"/>
                                          </p:stCondLst>
                                        </p:cTn>
                                        <p:tgtEl>
                                          <p:spTgt spid="43">
                                            <p:txEl>
                                              <p:pRg st="0" end="0"/>
                                            </p:txEl>
                                          </p:spTgt>
                                        </p:tgtEl>
                                        <p:attrNameLst>
                                          <p:attrName>style.visibility</p:attrName>
                                        </p:attrNameLst>
                                      </p:cBhvr>
                                      <p:to>
                                        <p:strVal val="visible"/>
                                      </p:to>
                                    </p:set>
                                    <p:animEffect transition="in" filter="wipe(left)">
                                      <p:cBhvr>
                                        <p:cTn id="35" dur="500"/>
                                        <p:tgtEl>
                                          <p:spTgt spid="43">
                                            <p:txEl>
                                              <p:pRg st="0" end="0"/>
                                            </p:txEl>
                                          </p:spTgt>
                                        </p:tgtEl>
                                      </p:cBhvr>
                                    </p:animEffect>
                                  </p:childTnLst>
                                </p:cTn>
                              </p:par>
                            </p:childTnLst>
                          </p:cTn>
                        </p:par>
                        <p:par>
                          <p:cTn id="36" fill="hold">
                            <p:stCondLst>
                              <p:cond delay="2750"/>
                            </p:stCondLst>
                            <p:childTnLst>
                              <p:par>
                                <p:cTn id="37" presetID="2" presetClass="entr" presetSubtype="8" decel="100000" fill="hold" grpId="0" nodeType="afterEffect">
                                  <p:stCondLst>
                                    <p:cond delay="250"/>
                                  </p:stCondLst>
                                  <p:childTnLst>
                                    <p:set>
                                      <p:cBhvr>
                                        <p:cTn id="38" dur="1" fill="hold">
                                          <p:stCondLst>
                                            <p:cond delay="0"/>
                                          </p:stCondLst>
                                        </p:cTn>
                                        <p:tgtEl>
                                          <p:spTgt spid="46">
                                            <p:txEl>
                                              <p:pRg st="0" end="0"/>
                                            </p:txEl>
                                          </p:spTgt>
                                        </p:tgtEl>
                                        <p:attrNameLst>
                                          <p:attrName>style.visibility</p:attrName>
                                        </p:attrNameLst>
                                      </p:cBhvr>
                                      <p:to>
                                        <p:strVal val="visible"/>
                                      </p:to>
                                    </p:set>
                                    <p:anim calcmode="lin" valueType="num">
                                      <p:cBhvr additive="base">
                                        <p:cTn id="39" dur="500" fill="hold"/>
                                        <p:tgtEl>
                                          <p:spTgt spid="46">
                                            <p:txEl>
                                              <p:pRg st="0" end="0"/>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25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0-#ppt_w/2"/>
                                          </p:val>
                                        </p:tav>
                                        <p:tav tm="100000">
                                          <p:val>
                                            <p:strVal val="#ppt_x"/>
                                          </p:val>
                                        </p:tav>
                                      </p:tavLst>
                                    </p:anim>
                                    <p:anim calcmode="lin" valueType="num">
                                      <p:cBhvr additive="base">
                                        <p:cTn id="44" dur="500" fill="hold"/>
                                        <p:tgtEl>
                                          <p:spTgt spid="45"/>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16" presetClass="entr" presetSubtype="37" fill="hold" grpId="0"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barn(outVertical)">
                                      <p:cBhvr>
                                        <p:cTn id="48" dur="500"/>
                                        <p:tgtEl>
                                          <p:spTgt spid="44"/>
                                        </p:tgtEl>
                                      </p:cBhvr>
                                    </p:animEffect>
                                  </p:childTnLst>
                                </p:cTn>
                              </p:par>
                              <p:par>
                                <p:cTn id="49" presetID="22" presetClass="entr" presetSubtype="8" fill="hold" grpId="0" nodeType="withEffect">
                                  <p:stCondLst>
                                    <p:cond delay="250"/>
                                  </p:stCondLst>
                                  <p:childTnLst>
                                    <p:set>
                                      <p:cBhvr>
                                        <p:cTn id="50" dur="1" fill="hold">
                                          <p:stCondLst>
                                            <p:cond delay="0"/>
                                          </p:stCondLst>
                                        </p:cTn>
                                        <p:tgtEl>
                                          <p:spTgt spid="47">
                                            <p:txEl>
                                              <p:pRg st="0" end="0"/>
                                            </p:txEl>
                                          </p:spTgt>
                                        </p:tgtEl>
                                        <p:attrNameLst>
                                          <p:attrName>style.visibility</p:attrName>
                                        </p:attrNameLst>
                                      </p:cBhvr>
                                      <p:to>
                                        <p:strVal val="visible"/>
                                      </p:to>
                                    </p:set>
                                    <p:animEffect transition="in" filter="wipe(left)">
                                      <p:cBhvr>
                                        <p:cTn id="51"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2" presetClass="entr" presetSubtype="8"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40" grpId="0" animBg="1"/>
      <p:bldP spid="42" grpId="0" build="p">
        <p:tmplLst>
          <p:tmpl lvl="1">
            <p:tnLst>
              <p:par>
                <p:cTn presetID="2" presetClass="entr" presetSubtype="8"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P spid="46" grpId="0" build="p">
        <p:tmplLst>
          <p:tmpl lvl="1">
            <p:tnLst>
              <p:par>
                <p:cTn presetID="2" presetClass="entr" presetSubtype="8"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0-#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2" presetClass="entr" presetSubtype="8"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12" name="正方形/長方形 11"/>
          <p:cNvSpPr/>
          <p:nvPr userDrawn="1"/>
        </p:nvSpPr>
        <p:spPr>
          <a:xfrm>
            <a:off x="888078" y="5407213"/>
            <a:ext cx="5135637" cy="3307479"/>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2048876" y="3206359"/>
            <a:ext cx="2814040" cy="2814040"/>
          </a:xfrm>
          <a:prstGeom prst="rect">
            <a:avLst/>
          </a:prstGeom>
        </p:spPr>
      </p:pic>
      <p:sp>
        <p:nvSpPr>
          <p:cNvPr id="11" name="テキスト プレースホルダー 5"/>
          <p:cNvSpPr>
            <a:spLocks noGrp="1"/>
          </p:cNvSpPr>
          <p:nvPr>
            <p:ph type="body" sz="quarter" idx="21" hasCustomPrompt="1"/>
          </p:nvPr>
        </p:nvSpPr>
        <p:spPr>
          <a:xfrm>
            <a:off x="1956641" y="4738132"/>
            <a:ext cx="2998511" cy="907237"/>
          </a:xfrm>
          <a:noFill/>
        </p:spPr>
        <p:txBody>
          <a:bodyPr anchor="t">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9" name="図プレースホルダー 7"/>
          <p:cNvSpPr>
            <a:spLocks noGrp="1"/>
          </p:cNvSpPr>
          <p:nvPr>
            <p:ph type="pic" sz="quarter" idx="16" hasCustomPrompt="1"/>
          </p:nvPr>
        </p:nvSpPr>
        <p:spPr>
          <a:xfrm>
            <a:off x="2962451" y="3731272"/>
            <a:ext cx="986889" cy="985730"/>
          </a:xfrm>
        </p:spPr>
        <p:txBody>
          <a:bodyPr>
            <a:normAutofit/>
          </a:bodyPr>
          <a:lstStyle>
            <a:lvl1pPr>
              <a:defRPr sz="1800"/>
            </a:lvl1pPr>
          </a:lstStyle>
          <a:p>
            <a:r>
              <a:rPr kumimoji="1" lang="en-US" altLang="ja-JP" dirty="0" smtClean="0"/>
              <a:t>Icon</a:t>
            </a:r>
            <a:endParaRPr kumimoji="1" lang="ja-JP" altLang="en-US" dirty="0"/>
          </a:p>
        </p:txBody>
      </p:sp>
      <p:sp>
        <p:nvSpPr>
          <p:cNvPr id="23" name="テキスト プレースホルダー 5"/>
          <p:cNvSpPr>
            <a:spLocks noGrp="1"/>
          </p:cNvSpPr>
          <p:nvPr>
            <p:ph type="body" sz="quarter" idx="26" hasCustomPrompt="1"/>
          </p:nvPr>
        </p:nvSpPr>
        <p:spPr>
          <a:xfrm>
            <a:off x="1108228" y="6624336"/>
            <a:ext cx="4695334" cy="1933796"/>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a:p>
            <a:pPr lvl="0"/>
            <a:endParaRPr kumimoji="1" lang="en-US" altLang="ja-JP" dirty="0" smtClean="0"/>
          </a:p>
          <a:p>
            <a:pPr lvl="0"/>
            <a:endParaRPr kumimoji="1" lang="en-US" altLang="ja-JP" dirty="0" smtClean="0"/>
          </a:p>
        </p:txBody>
      </p:sp>
      <p:sp>
        <p:nvSpPr>
          <p:cNvPr id="24" name="正方形/長方形 23"/>
          <p:cNvSpPr/>
          <p:nvPr userDrawn="1"/>
        </p:nvSpPr>
        <p:spPr>
          <a:xfrm>
            <a:off x="6601706" y="5428343"/>
            <a:ext cx="5135637" cy="3307479"/>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762504" y="3227489"/>
            <a:ext cx="2814040" cy="2814040"/>
          </a:xfrm>
          <a:prstGeom prst="rect">
            <a:avLst/>
          </a:prstGeom>
        </p:spPr>
      </p:pic>
      <p:sp>
        <p:nvSpPr>
          <p:cNvPr id="27" name="テキスト プレースホルダー 5"/>
          <p:cNvSpPr>
            <a:spLocks noGrp="1"/>
          </p:cNvSpPr>
          <p:nvPr>
            <p:ph type="body" sz="quarter" idx="27" hasCustomPrompt="1"/>
          </p:nvPr>
        </p:nvSpPr>
        <p:spPr>
          <a:xfrm>
            <a:off x="7670269" y="4759262"/>
            <a:ext cx="2998511" cy="907237"/>
          </a:xfrm>
          <a:noFill/>
        </p:spPr>
        <p:txBody>
          <a:bodyPr anchor="t">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8" name="図プレースホルダー 7"/>
          <p:cNvSpPr>
            <a:spLocks noGrp="1"/>
          </p:cNvSpPr>
          <p:nvPr>
            <p:ph type="pic" sz="quarter" idx="28" hasCustomPrompt="1"/>
          </p:nvPr>
        </p:nvSpPr>
        <p:spPr>
          <a:xfrm>
            <a:off x="8676079" y="3752402"/>
            <a:ext cx="986889" cy="985730"/>
          </a:xfrm>
        </p:spPr>
        <p:txBody>
          <a:bodyPr>
            <a:normAutofit/>
          </a:bodyPr>
          <a:lstStyle>
            <a:lvl1pPr>
              <a:defRPr sz="1800"/>
            </a:lvl1pPr>
          </a:lstStyle>
          <a:p>
            <a:r>
              <a:rPr kumimoji="1" lang="en-US" altLang="ja-JP" dirty="0" smtClean="0"/>
              <a:t>Icon</a:t>
            </a:r>
            <a:endParaRPr kumimoji="1" lang="ja-JP" altLang="en-US" dirty="0"/>
          </a:p>
        </p:txBody>
      </p:sp>
      <p:sp>
        <p:nvSpPr>
          <p:cNvPr id="29" name="テキスト プレースホルダー 5"/>
          <p:cNvSpPr>
            <a:spLocks noGrp="1"/>
          </p:cNvSpPr>
          <p:nvPr>
            <p:ph type="body" sz="quarter" idx="29" hasCustomPrompt="1"/>
          </p:nvPr>
        </p:nvSpPr>
        <p:spPr>
          <a:xfrm>
            <a:off x="6821856" y="6645466"/>
            <a:ext cx="4695334" cy="1933796"/>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a:p>
            <a:pPr lvl="0"/>
            <a:endParaRPr kumimoji="1" lang="en-US" altLang="ja-JP" dirty="0" smtClean="0"/>
          </a:p>
          <a:p>
            <a:pPr lvl="0"/>
            <a:endParaRPr kumimoji="1" lang="en-US" altLang="ja-JP" dirty="0" smtClean="0"/>
          </a:p>
        </p:txBody>
      </p:sp>
      <p:sp>
        <p:nvSpPr>
          <p:cNvPr id="30" name="正方形/長方形 29"/>
          <p:cNvSpPr/>
          <p:nvPr userDrawn="1"/>
        </p:nvSpPr>
        <p:spPr>
          <a:xfrm>
            <a:off x="12315333" y="5428343"/>
            <a:ext cx="5135637" cy="3307479"/>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13476131" y="3227489"/>
            <a:ext cx="2814040" cy="2814040"/>
          </a:xfrm>
          <a:prstGeom prst="rect">
            <a:avLst/>
          </a:prstGeom>
        </p:spPr>
      </p:pic>
      <p:sp>
        <p:nvSpPr>
          <p:cNvPr id="32" name="テキスト プレースホルダー 5"/>
          <p:cNvSpPr>
            <a:spLocks noGrp="1"/>
          </p:cNvSpPr>
          <p:nvPr>
            <p:ph type="body" sz="quarter" idx="30" hasCustomPrompt="1"/>
          </p:nvPr>
        </p:nvSpPr>
        <p:spPr>
          <a:xfrm>
            <a:off x="13383896" y="4759262"/>
            <a:ext cx="2998511" cy="907237"/>
          </a:xfrm>
          <a:noFill/>
        </p:spPr>
        <p:txBody>
          <a:bodyPr anchor="t">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3" name="図プレースホルダー 7"/>
          <p:cNvSpPr>
            <a:spLocks noGrp="1"/>
          </p:cNvSpPr>
          <p:nvPr>
            <p:ph type="pic" sz="quarter" idx="31" hasCustomPrompt="1"/>
          </p:nvPr>
        </p:nvSpPr>
        <p:spPr>
          <a:xfrm>
            <a:off x="14389706" y="3752402"/>
            <a:ext cx="986889" cy="985730"/>
          </a:xfrm>
        </p:spPr>
        <p:txBody>
          <a:bodyPr>
            <a:normAutofit/>
          </a:bodyPr>
          <a:lstStyle>
            <a:lvl1pPr>
              <a:defRPr sz="1800"/>
            </a:lvl1pPr>
          </a:lstStyle>
          <a:p>
            <a:r>
              <a:rPr kumimoji="1" lang="en-US" altLang="ja-JP" dirty="0" smtClean="0"/>
              <a:t>Icon</a:t>
            </a:r>
            <a:endParaRPr kumimoji="1" lang="ja-JP" altLang="en-US" dirty="0"/>
          </a:p>
        </p:txBody>
      </p:sp>
      <p:sp>
        <p:nvSpPr>
          <p:cNvPr id="34" name="テキスト プレースホルダー 5"/>
          <p:cNvSpPr>
            <a:spLocks noGrp="1"/>
          </p:cNvSpPr>
          <p:nvPr>
            <p:ph type="body" sz="quarter" idx="32" hasCustomPrompt="1"/>
          </p:nvPr>
        </p:nvSpPr>
        <p:spPr>
          <a:xfrm>
            <a:off x="12535483" y="6645466"/>
            <a:ext cx="4695334" cy="1933796"/>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a:p>
            <a:pPr lvl="0"/>
            <a:endParaRPr kumimoji="1" lang="en-US" altLang="ja-JP" dirty="0" smtClean="0"/>
          </a:p>
          <a:p>
            <a:pPr lvl="0"/>
            <a:endParaRPr kumimoji="1" lang="en-US" altLang="ja-JP" dirty="0" smtClean="0"/>
          </a:p>
        </p:txBody>
      </p:sp>
    </p:spTree>
    <p:extLst>
      <p:ext uri="{BB962C8B-B14F-4D97-AF65-F5344CB8AC3E}">
        <p14:creationId xmlns:p14="http://schemas.microsoft.com/office/powerpoint/2010/main" val="24646084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p:cTn id="1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6" dur="500"/>
                                        <p:tgtEl>
                                          <p:spTgt spid="11">
                                            <p:txEl>
                                              <p:pRg st="0" end="0"/>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 calcmode="lin" valueType="num">
                                      <p:cBhvr>
                                        <p:cTn id="21" dur="500" fill="hold"/>
                                        <p:tgtEl>
                                          <p:spTgt spid="19"/>
                                        </p:tgtEl>
                                        <p:attrNameLst>
                                          <p:attrName>style.rotation</p:attrName>
                                        </p:attrNameLst>
                                      </p:cBhvr>
                                      <p:tavLst>
                                        <p:tav tm="0">
                                          <p:val>
                                            <p:fltVal val="90"/>
                                          </p:val>
                                        </p:tav>
                                        <p:tav tm="100000">
                                          <p:val>
                                            <p:fltVal val="0"/>
                                          </p:val>
                                        </p:tav>
                                      </p:tavLst>
                                    </p:anim>
                                    <p:animEffect transition="in" filter="fade">
                                      <p:cBhvr>
                                        <p:cTn id="22" dur="500"/>
                                        <p:tgtEl>
                                          <p:spTgt spid="19"/>
                                        </p:tgtEl>
                                      </p:cBhvr>
                                    </p:animEffect>
                                  </p:childTnLst>
                                </p:cTn>
                              </p:par>
                            </p:childTnLst>
                          </p:cTn>
                        </p:par>
                        <p:par>
                          <p:cTn id="23" fill="hold">
                            <p:stCondLst>
                              <p:cond delay="500"/>
                            </p:stCondLst>
                            <p:childTnLst>
                              <p:par>
                                <p:cTn id="24" presetID="16" presetClass="entr" presetSubtype="37" fill="hold" grpId="0" nodeType="afterEffect">
                                  <p:stCondLst>
                                    <p:cond delay="250"/>
                                  </p:stCondLst>
                                  <p:childTnLst>
                                    <p:set>
                                      <p:cBhvr>
                                        <p:cTn id="25" dur="1" fill="hold">
                                          <p:stCondLst>
                                            <p:cond delay="0"/>
                                          </p:stCondLst>
                                        </p:cTn>
                                        <p:tgtEl>
                                          <p:spTgt spid="12"/>
                                        </p:tgtEl>
                                        <p:attrNameLst>
                                          <p:attrName>style.visibility</p:attrName>
                                        </p:attrNameLst>
                                      </p:cBhvr>
                                      <p:to>
                                        <p:strVal val="visible"/>
                                      </p:to>
                                    </p:set>
                                    <p:animEffect transition="in" filter="barn(outVertical)">
                                      <p:cBhvr>
                                        <p:cTn id="26" dur="500"/>
                                        <p:tgtEl>
                                          <p:spTgt spid="12"/>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750"/>
                            </p:stCondLst>
                            <p:childTnLst>
                              <p:par>
                                <p:cTn id="32" presetID="31" presetClass="entr" presetSubtype="0" fill="hold" nodeType="afterEffect">
                                  <p:stCondLst>
                                    <p:cond delay="25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 calcmode="lin" valueType="num">
                                      <p:cBhvr>
                                        <p:cTn id="36" dur="500" fill="hold"/>
                                        <p:tgtEl>
                                          <p:spTgt spid="25"/>
                                        </p:tgtEl>
                                        <p:attrNameLst>
                                          <p:attrName>style.rotation</p:attrName>
                                        </p:attrNameLst>
                                      </p:cBhvr>
                                      <p:tavLst>
                                        <p:tav tm="0">
                                          <p:val>
                                            <p:fltVal val="90"/>
                                          </p:val>
                                        </p:tav>
                                        <p:tav tm="100000">
                                          <p:val>
                                            <p:fltVal val="0"/>
                                          </p:val>
                                        </p:tav>
                                      </p:tavLst>
                                    </p:anim>
                                    <p:animEffect transition="in" filter="fade">
                                      <p:cBhvr>
                                        <p:cTn id="37" dur="500"/>
                                        <p:tgtEl>
                                          <p:spTgt spid="25"/>
                                        </p:tgtEl>
                                      </p:cBhvr>
                                    </p:animEffect>
                                  </p:childTnLst>
                                </p:cTn>
                              </p:par>
                              <p:par>
                                <p:cTn id="38" presetID="31" presetClass="entr" presetSubtype="0" fill="hold" grpId="0" nodeType="withEffect">
                                  <p:stCondLst>
                                    <p:cond delay="250"/>
                                  </p:stCondLst>
                                  <p:childTnLst>
                                    <p:set>
                                      <p:cBhvr>
                                        <p:cTn id="39" dur="1" fill="hold">
                                          <p:stCondLst>
                                            <p:cond delay="0"/>
                                          </p:stCondLst>
                                        </p:cTn>
                                        <p:tgtEl>
                                          <p:spTgt spid="27">
                                            <p:txEl>
                                              <p:pRg st="0" end="0"/>
                                            </p:txEl>
                                          </p:spTgt>
                                        </p:tgtEl>
                                        <p:attrNameLst>
                                          <p:attrName>style.visibility</p:attrName>
                                        </p:attrNameLst>
                                      </p:cBhvr>
                                      <p:to>
                                        <p:strVal val="visible"/>
                                      </p:to>
                                    </p:set>
                                    <p:anim calcmode="lin" valueType="num">
                                      <p:cBhvr>
                                        <p:cTn id="40"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27">
                                            <p:txEl>
                                              <p:pRg st="0" end="0"/>
                                            </p:txEl>
                                          </p:spTgt>
                                        </p:tgtEl>
                                        <p:attrNameLst>
                                          <p:attrName>ppt_h</p:attrName>
                                        </p:attrNameLst>
                                      </p:cBhvr>
                                      <p:tavLst>
                                        <p:tav tm="0">
                                          <p:val>
                                            <p:fltVal val="0"/>
                                          </p:val>
                                        </p:tav>
                                        <p:tav tm="100000">
                                          <p:val>
                                            <p:strVal val="#ppt_h"/>
                                          </p:val>
                                        </p:tav>
                                      </p:tavLst>
                                    </p:anim>
                                    <p:anim calcmode="lin" valueType="num">
                                      <p:cBhvr>
                                        <p:cTn id="42" dur="500" fill="hold"/>
                                        <p:tgtEl>
                                          <p:spTgt spid="27">
                                            <p:txEl>
                                              <p:pRg st="0" end="0"/>
                                            </p:txEl>
                                          </p:spTgt>
                                        </p:tgtEl>
                                        <p:attrNameLst>
                                          <p:attrName>style.rotation</p:attrName>
                                        </p:attrNameLst>
                                      </p:cBhvr>
                                      <p:tavLst>
                                        <p:tav tm="0">
                                          <p:val>
                                            <p:fltVal val="90"/>
                                          </p:val>
                                        </p:tav>
                                        <p:tav tm="100000">
                                          <p:val>
                                            <p:fltVal val="0"/>
                                          </p:val>
                                        </p:tav>
                                      </p:tavLst>
                                    </p:anim>
                                    <p:animEffect transition="in" filter="fade">
                                      <p:cBhvr>
                                        <p:cTn id="43" dur="500"/>
                                        <p:tgtEl>
                                          <p:spTgt spid="27">
                                            <p:txEl>
                                              <p:pRg st="0" end="0"/>
                                            </p:txEl>
                                          </p:spTgt>
                                        </p:tgtEl>
                                      </p:cBhvr>
                                    </p:animEffect>
                                  </p:childTnLst>
                                </p:cTn>
                              </p:par>
                              <p:par>
                                <p:cTn id="44" presetID="31" presetClass="entr" presetSubtype="0" fill="hold" grpId="0" nodeType="withEffect">
                                  <p:stCondLst>
                                    <p:cond delay="25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 calcmode="lin" valueType="num">
                                      <p:cBhvr>
                                        <p:cTn id="48" dur="500" fill="hold"/>
                                        <p:tgtEl>
                                          <p:spTgt spid="28"/>
                                        </p:tgtEl>
                                        <p:attrNameLst>
                                          <p:attrName>style.rotation</p:attrName>
                                        </p:attrNameLst>
                                      </p:cBhvr>
                                      <p:tavLst>
                                        <p:tav tm="0">
                                          <p:val>
                                            <p:fltVal val="90"/>
                                          </p:val>
                                        </p:tav>
                                        <p:tav tm="100000">
                                          <p:val>
                                            <p:fltVal val="0"/>
                                          </p:val>
                                        </p:tav>
                                      </p:tavLst>
                                    </p:anim>
                                    <p:animEffect transition="in" filter="fade">
                                      <p:cBhvr>
                                        <p:cTn id="49" dur="500"/>
                                        <p:tgtEl>
                                          <p:spTgt spid="28"/>
                                        </p:tgtEl>
                                      </p:cBhvr>
                                    </p:animEffect>
                                  </p:childTnLst>
                                </p:cTn>
                              </p:par>
                            </p:childTnLst>
                          </p:cTn>
                        </p:par>
                        <p:par>
                          <p:cTn id="50" fill="hold">
                            <p:stCondLst>
                              <p:cond delay="2500"/>
                            </p:stCondLst>
                            <p:childTnLst>
                              <p:par>
                                <p:cTn id="51" presetID="16" presetClass="entr" presetSubtype="37" fill="hold" grpId="0" nodeType="afterEffect">
                                  <p:stCondLst>
                                    <p:cond delay="250"/>
                                  </p:stCondLst>
                                  <p:childTnLst>
                                    <p:set>
                                      <p:cBhvr>
                                        <p:cTn id="52" dur="1" fill="hold">
                                          <p:stCondLst>
                                            <p:cond delay="0"/>
                                          </p:stCondLst>
                                        </p:cTn>
                                        <p:tgtEl>
                                          <p:spTgt spid="24"/>
                                        </p:tgtEl>
                                        <p:attrNameLst>
                                          <p:attrName>style.visibility</p:attrName>
                                        </p:attrNameLst>
                                      </p:cBhvr>
                                      <p:to>
                                        <p:strVal val="visible"/>
                                      </p:to>
                                    </p:set>
                                    <p:animEffect transition="in" filter="barn(outVertical)">
                                      <p:cBhvr>
                                        <p:cTn id="53" dur="500"/>
                                        <p:tgtEl>
                                          <p:spTgt spid="24"/>
                                        </p:tgtEl>
                                      </p:cBhvr>
                                    </p:animEffect>
                                  </p:childTnLst>
                                </p:cTn>
                              </p:par>
                            </p:childTnLst>
                          </p:cTn>
                        </p:par>
                        <p:par>
                          <p:cTn id="54" fill="hold">
                            <p:stCondLst>
                              <p:cond delay="3250"/>
                            </p:stCondLst>
                            <p:childTnLst>
                              <p:par>
                                <p:cTn id="55" presetID="22" presetClass="entr" presetSubtype="8"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par>
                          <p:cTn id="58" fill="hold">
                            <p:stCondLst>
                              <p:cond delay="3750"/>
                            </p:stCondLst>
                            <p:childTnLst>
                              <p:par>
                                <p:cTn id="59" presetID="31" presetClass="entr" presetSubtype="0" fill="hold" nodeType="afterEffect">
                                  <p:stCondLst>
                                    <p:cond delay="25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ppt_w</p:attrName>
                                        </p:attrNameLst>
                                      </p:cBhvr>
                                      <p:tavLst>
                                        <p:tav tm="0">
                                          <p:val>
                                            <p:fltVal val="0"/>
                                          </p:val>
                                        </p:tav>
                                        <p:tav tm="100000">
                                          <p:val>
                                            <p:strVal val="#ppt_w"/>
                                          </p:val>
                                        </p:tav>
                                      </p:tavLst>
                                    </p:anim>
                                    <p:anim calcmode="lin" valueType="num">
                                      <p:cBhvr>
                                        <p:cTn id="62" dur="500" fill="hold"/>
                                        <p:tgtEl>
                                          <p:spTgt spid="31"/>
                                        </p:tgtEl>
                                        <p:attrNameLst>
                                          <p:attrName>ppt_h</p:attrName>
                                        </p:attrNameLst>
                                      </p:cBhvr>
                                      <p:tavLst>
                                        <p:tav tm="0">
                                          <p:val>
                                            <p:fltVal val="0"/>
                                          </p:val>
                                        </p:tav>
                                        <p:tav tm="100000">
                                          <p:val>
                                            <p:strVal val="#ppt_h"/>
                                          </p:val>
                                        </p:tav>
                                      </p:tavLst>
                                    </p:anim>
                                    <p:anim calcmode="lin" valueType="num">
                                      <p:cBhvr>
                                        <p:cTn id="63" dur="500" fill="hold"/>
                                        <p:tgtEl>
                                          <p:spTgt spid="31"/>
                                        </p:tgtEl>
                                        <p:attrNameLst>
                                          <p:attrName>style.rotation</p:attrName>
                                        </p:attrNameLst>
                                      </p:cBhvr>
                                      <p:tavLst>
                                        <p:tav tm="0">
                                          <p:val>
                                            <p:fltVal val="90"/>
                                          </p:val>
                                        </p:tav>
                                        <p:tav tm="100000">
                                          <p:val>
                                            <p:fltVal val="0"/>
                                          </p:val>
                                        </p:tav>
                                      </p:tavLst>
                                    </p:anim>
                                    <p:animEffect transition="in" filter="fade">
                                      <p:cBhvr>
                                        <p:cTn id="64" dur="500"/>
                                        <p:tgtEl>
                                          <p:spTgt spid="31"/>
                                        </p:tgtEl>
                                      </p:cBhvr>
                                    </p:animEffect>
                                  </p:childTnLst>
                                </p:cTn>
                              </p:par>
                              <p:par>
                                <p:cTn id="65" presetID="31"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 calcmode="lin" valueType="num">
                                      <p:cBhvr>
                                        <p:cTn id="6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2">
                                            <p:txEl>
                                              <p:pRg st="0" end="0"/>
                                            </p:txEl>
                                          </p:spTgt>
                                        </p:tgtEl>
                                        <p:attrNameLst>
                                          <p:attrName>ppt_h</p:attrName>
                                        </p:attrNameLst>
                                      </p:cBhvr>
                                      <p:tavLst>
                                        <p:tav tm="0">
                                          <p:val>
                                            <p:fltVal val="0"/>
                                          </p:val>
                                        </p:tav>
                                        <p:tav tm="100000">
                                          <p:val>
                                            <p:strVal val="#ppt_h"/>
                                          </p:val>
                                        </p:tav>
                                      </p:tavLst>
                                    </p:anim>
                                    <p:anim calcmode="lin" valueType="num">
                                      <p:cBhvr>
                                        <p:cTn id="69" dur="500" fill="hold"/>
                                        <p:tgtEl>
                                          <p:spTgt spid="32">
                                            <p:txEl>
                                              <p:pRg st="0" end="0"/>
                                            </p:txEl>
                                          </p:spTgt>
                                        </p:tgtEl>
                                        <p:attrNameLst>
                                          <p:attrName>style.rotation</p:attrName>
                                        </p:attrNameLst>
                                      </p:cBhvr>
                                      <p:tavLst>
                                        <p:tav tm="0">
                                          <p:val>
                                            <p:fltVal val="90"/>
                                          </p:val>
                                        </p:tav>
                                        <p:tav tm="100000">
                                          <p:val>
                                            <p:fltVal val="0"/>
                                          </p:val>
                                        </p:tav>
                                      </p:tavLst>
                                    </p:anim>
                                    <p:animEffect transition="in" filter="fade">
                                      <p:cBhvr>
                                        <p:cTn id="70" dur="500"/>
                                        <p:tgtEl>
                                          <p:spTgt spid="32">
                                            <p:txEl>
                                              <p:pRg st="0" end="0"/>
                                            </p:txEl>
                                          </p:spTgt>
                                        </p:tgtEl>
                                      </p:cBhvr>
                                    </p:animEffect>
                                  </p:childTnLst>
                                </p:cTn>
                              </p:par>
                              <p:par>
                                <p:cTn id="71" presetID="31" presetClass="entr" presetSubtype="0" fill="hold" grpId="0" nodeType="withEffect">
                                  <p:stCondLst>
                                    <p:cond delay="25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 calcmode="lin" valueType="num">
                                      <p:cBhvr>
                                        <p:cTn id="75" dur="500" fill="hold"/>
                                        <p:tgtEl>
                                          <p:spTgt spid="33"/>
                                        </p:tgtEl>
                                        <p:attrNameLst>
                                          <p:attrName>style.rotation</p:attrName>
                                        </p:attrNameLst>
                                      </p:cBhvr>
                                      <p:tavLst>
                                        <p:tav tm="0">
                                          <p:val>
                                            <p:fltVal val="90"/>
                                          </p:val>
                                        </p:tav>
                                        <p:tav tm="100000">
                                          <p:val>
                                            <p:fltVal val="0"/>
                                          </p:val>
                                        </p:tav>
                                      </p:tavLst>
                                    </p:anim>
                                    <p:animEffect transition="in" filter="fade">
                                      <p:cBhvr>
                                        <p:cTn id="76" dur="500"/>
                                        <p:tgtEl>
                                          <p:spTgt spid="33"/>
                                        </p:tgtEl>
                                      </p:cBhvr>
                                    </p:animEffect>
                                  </p:childTnLst>
                                </p:cTn>
                              </p:par>
                            </p:childTnLst>
                          </p:cTn>
                        </p:par>
                        <p:par>
                          <p:cTn id="77" fill="hold">
                            <p:stCondLst>
                              <p:cond delay="4500"/>
                            </p:stCondLst>
                            <p:childTnLst>
                              <p:par>
                                <p:cTn id="78" presetID="16" presetClass="entr" presetSubtype="37" fill="hold" grpId="0" nodeType="afterEffect">
                                  <p:stCondLst>
                                    <p:cond delay="250"/>
                                  </p:stCondLst>
                                  <p:childTnLst>
                                    <p:set>
                                      <p:cBhvr>
                                        <p:cTn id="79" dur="1" fill="hold">
                                          <p:stCondLst>
                                            <p:cond delay="0"/>
                                          </p:stCondLst>
                                        </p:cTn>
                                        <p:tgtEl>
                                          <p:spTgt spid="30"/>
                                        </p:tgtEl>
                                        <p:attrNameLst>
                                          <p:attrName>style.visibility</p:attrName>
                                        </p:attrNameLst>
                                      </p:cBhvr>
                                      <p:to>
                                        <p:strVal val="visible"/>
                                      </p:to>
                                    </p:set>
                                    <p:animEffect transition="in" filter="barn(outVertical)">
                                      <p:cBhvr>
                                        <p:cTn id="80" dur="500"/>
                                        <p:tgtEl>
                                          <p:spTgt spid="30"/>
                                        </p:tgtEl>
                                      </p:cBhvr>
                                    </p:animEffect>
                                  </p:childTnLst>
                                </p:cTn>
                              </p:par>
                            </p:childTnLst>
                          </p:cTn>
                        </p:par>
                        <p:par>
                          <p:cTn id="81" fill="hold">
                            <p:stCondLst>
                              <p:cond delay="5250"/>
                            </p:stCondLst>
                            <p:childTnLst>
                              <p:par>
                                <p:cTn id="82" presetID="22" presetClass="entr" presetSubtype="8"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left)">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build="p">
        <p:tmplLst>
          <p:tmpl lvl="1">
            <p:tnLst>
              <p:par>
                <p:cTn presetID="3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 calcmode="lin" valueType="num">
                      <p:cBhvr>
                        <p:cTn dur="500" fill="hold"/>
                        <p:tgtEl>
                          <p:spTgt spid="11"/>
                        </p:tgtEl>
                        <p:attrNameLst>
                          <p:attrName>style.rotation</p:attrName>
                        </p:attrNameLst>
                      </p:cBhvr>
                      <p:tavLst>
                        <p:tav tm="0">
                          <p:val>
                            <p:fltVal val="90"/>
                          </p:val>
                        </p:tav>
                        <p:tav tm="100000">
                          <p:val>
                            <p:fltVal val="0"/>
                          </p:val>
                        </p:tav>
                      </p:tavLst>
                    </p:anim>
                    <p:animEffect transition="in" filter="fade">
                      <p:cBhvr>
                        <p:cTn dur="500"/>
                        <p:tgtEl>
                          <p:spTgt spid="11"/>
                        </p:tgtEl>
                      </p:cBhvr>
                    </p:animEffect>
                  </p:childTnLst>
                </p:cTn>
              </p:par>
            </p:tnLst>
          </p:tmpl>
        </p:tmplLst>
      </p:bldP>
      <p:bldP spid="19"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7" grpId="0" build="p">
        <p:tmplLst>
          <p:tmpl lvl="1">
            <p:tnLst>
              <p:par>
                <p:cTn presetID="31"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 calcmode="lin" valueType="num">
                      <p:cBhvr>
                        <p:cTn dur="500" fill="hold"/>
                        <p:tgtEl>
                          <p:spTgt spid="27"/>
                        </p:tgtEl>
                        <p:attrNameLst>
                          <p:attrName>style.rotation</p:attrName>
                        </p:attrNameLst>
                      </p:cBhvr>
                      <p:tavLst>
                        <p:tav tm="0">
                          <p:val>
                            <p:fltVal val="90"/>
                          </p:val>
                        </p:tav>
                        <p:tav tm="100000">
                          <p:val>
                            <p:fltVal val="0"/>
                          </p:val>
                        </p:tav>
                      </p:tavLst>
                    </p:anim>
                    <p:animEffect transition="in" filter="fade">
                      <p:cBhvr>
                        <p:cTn dur="500"/>
                        <p:tgtEl>
                          <p:spTgt spid="27"/>
                        </p:tgtEl>
                      </p:cBhvr>
                    </p:animEffect>
                  </p:childTnLst>
                </p:cTn>
              </p:par>
            </p:tnLst>
          </p:tmpl>
        </p:tmplLst>
      </p:bldP>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2" grpId="0" build="p">
        <p:tmplLst>
          <p:tmpl lvl="1">
            <p:tnLst>
              <p:par>
                <p:cTn presetID="31"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 calcmode="lin" valueType="num">
                      <p:cBhvr>
                        <p:cTn dur="500" fill="hold"/>
                        <p:tgtEl>
                          <p:spTgt spid="32"/>
                        </p:tgtEl>
                        <p:attrNameLst>
                          <p:attrName>style.rotation</p:attrName>
                        </p:attrNameLst>
                      </p:cBhvr>
                      <p:tavLst>
                        <p:tav tm="0">
                          <p:val>
                            <p:fltVal val="90"/>
                          </p:val>
                        </p:tav>
                        <p:tav tm="100000">
                          <p:val>
                            <p:fltVal val="0"/>
                          </p:val>
                        </p:tav>
                      </p:tavLst>
                    </p:anim>
                    <p:animEffect transition="in" filter="fade">
                      <p:cBhvr>
                        <p:cTn dur="500"/>
                        <p:tgtEl>
                          <p:spTgt spid="32"/>
                        </p:tgtEl>
                      </p:cBhvr>
                    </p:animEffect>
                  </p:childTnLst>
                </p:cTn>
              </p:par>
            </p:tnLst>
          </p:tmpl>
        </p:tmplLst>
      </p:bldP>
      <p:bldP spid="33" grpId="0"/>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8" name="フリーフォーム 37"/>
          <p:cNvSpPr/>
          <p:nvPr userDrawn="1"/>
        </p:nvSpPr>
        <p:spPr>
          <a:xfrm rot="10800000">
            <a:off x="0" y="7505365"/>
            <a:ext cx="9130032" cy="1610792"/>
          </a:xfrm>
          <a:custGeom>
            <a:avLst/>
            <a:gdLst>
              <a:gd name="connsiteX0" fmla="*/ 9130032 w 9130032"/>
              <a:gd name="connsiteY0" fmla="*/ 1610792 h 1610792"/>
              <a:gd name="connsiteX1" fmla="*/ 7003715 w 9130032"/>
              <a:gd name="connsiteY1" fmla="*/ 1610792 h 1610792"/>
              <a:gd name="connsiteX2" fmla="*/ 3737109 w 9130032"/>
              <a:gd name="connsiteY2" fmla="*/ 1610792 h 1610792"/>
              <a:gd name="connsiteX3" fmla="*/ 1610792 w 9130032"/>
              <a:gd name="connsiteY3" fmla="*/ 1610792 h 1610792"/>
              <a:gd name="connsiteX4" fmla="*/ 0 w 9130032"/>
              <a:gd name="connsiteY4" fmla="*/ 0 h 1610792"/>
              <a:gd name="connsiteX5" fmla="*/ 2126317 w 9130032"/>
              <a:gd name="connsiteY5" fmla="*/ 0 h 1610792"/>
              <a:gd name="connsiteX6" fmla="*/ 7003715 w 9130032"/>
              <a:gd name="connsiteY6" fmla="*/ 0 h 1610792"/>
              <a:gd name="connsiteX7" fmla="*/ 9130032 w 9130032"/>
              <a:gd name="connsiteY7" fmla="*/ 0 h 16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0032" h="1610792">
                <a:moveTo>
                  <a:pt x="9130032" y="1610792"/>
                </a:moveTo>
                <a:lnTo>
                  <a:pt x="7003715" y="1610792"/>
                </a:lnTo>
                <a:lnTo>
                  <a:pt x="3737109" y="1610792"/>
                </a:lnTo>
                <a:lnTo>
                  <a:pt x="1610792" y="1610792"/>
                </a:lnTo>
                <a:lnTo>
                  <a:pt x="0" y="0"/>
                </a:lnTo>
                <a:lnTo>
                  <a:pt x="2126317" y="0"/>
                </a:lnTo>
                <a:lnTo>
                  <a:pt x="7003715" y="0"/>
                </a:lnTo>
                <a:lnTo>
                  <a:pt x="9130032" y="0"/>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6" name="フリーフォーム 35"/>
          <p:cNvSpPr/>
          <p:nvPr userDrawn="1"/>
        </p:nvSpPr>
        <p:spPr>
          <a:xfrm rot="10800000">
            <a:off x="2" y="5698804"/>
            <a:ext cx="7346863" cy="1612194"/>
          </a:xfrm>
          <a:custGeom>
            <a:avLst/>
            <a:gdLst>
              <a:gd name="connsiteX0" fmla="*/ 7346863 w 7346863"/>
              <a:gd name="connsiteY0" fmla="*/ 1612194 h 1612194"/>
              <a:gd name="connsiteX1" fmla="*/ 1953940 w 7346863"/>
              <a:gd name="connsiteY1" fmla="*/ 1612194 h 1612194"/>
              <a:gd name="connsiteX2" fmla="*/ 1952538 w 7346863"/>
              <a:gd name="connsiteY2" fmla="*/ 1610792 h 1612194"/>
              <a:gd name="connsiteX3" fmla="*/ 1610792 w 7346863"/>
              <a:gd name="connsiteY3" fmla="*/ 1610792 h 1612194"/>
              <a:gd name="connsiteX4" fmla="*/ 0 w 7346863"/>
              <a:gd name="connsiteY4" fmla="*/ 0 h 1612194"/>
              <a:gd name="connsiteX5" fmla="*/ 7003715 w 7346863"/>
              <a:gd name="connsiteY5" fmla="*/ 0 h 1612194"/>
              <a:gd name="connsiteX6" fmla="*/ 7003715 w 7346863"/>
              <a:gd name="connsiteY6" fmla="*/ 1402 h 1612194"/>
              <a:gd name="connsiteX7" fmla="*/ 7346863 w 7346863"/>
              <a:gd name="connsiteY7" fmla="*/ 1402 h 16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6863" h="1612194">
                <a:moveTo>
                  <a:pt x="7346863" y="1612194"/>
                </a:moveTo>
                <a:lnTo>
                  <a:pt x="1953940" y="1612194"/>
                </a:lnTo>
                <a:lnTo>
                  <a:pt x="1952538" y="1610792"/>
                </a:lnTo>
                <a:lnTo>
                  <a:pt x="1610792" y="1610792"/>
                </a:lnTo>
                <a:lnTo>
                  <a:pt x="0" y="0"/>
                </a:lnTo>
                <a:lnTo>
                  <a:pt x="7003715" y="0"/>
                </a:lnTo>
                <a:lnTo>
                  <a:pt x="7003715" y="1402"/>
                </a:lnTo>
                <a:lnTo>
                  <a:pt x="7346863" y="1402"/>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4" name="フリーフォーム 33"/>
          <p:cNvSpPr/>
          <p:nvPr userDrawn="1"/>
        </p:nvSpPr>
        <p:spPr>
          <a:xfrm>
            <a:off x="10940745" y="4089414"/>
            <a:ext cx="7345666" cy="1621217"/>
          </a:xfrm>
          <a:custGeom>
            <a:avLst/>
            <a:gdLst>
              <a:gd name="connsiteX0" fmla="*/ 341952 w 7345666"/>
              <a:gd name="connsiteY0" fmla="*/ 0 h 1621217"/>
              <a:gd name="connsiteX1" fmla="*/ 7345666 w 7345666"/>
              <a:gd name="connsiteY1" fmla="*/ 0 h 1621217"/>
              <a:gd name="connsiteX2" fmla="*/ 7345666 w 7345666"/>
              <a:gd name="connsiteY2" fmla="*/ 1610792 h 1621217"/>
              <a:gd name="connsiteX3" fmla="*/ 7003714 w 7345666"/>
              <a:gd name="connsiteY3" fmla="*/ 1610792 h 1621217"/>
              <a:gd name="connsiteX4" fmla="*/ 7003714 w 7345666"/>
              <a:gd name="connsiteY4" fmla="*/ 1621217 h 1621217"/>
              <a:gd name="connsiteX5" fmla="*/ 1610792 w 7345666"/>
              <a:gd name="connsiteY5" fmla="*/ 1621217 h 1621217"/>
              <a:gd name="connsiteX6" fmla="*/ 0 w 7345666"/>
              <a:gd name="connsiteY6" fmla="*/ 10425 h 1621217"/>
              <a:gd name="connsiteX7" fmla="*/ 352377 w 7345666"/>
              <a:gd name="connsiteY7" fmla="*/ 10425 h 162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5666" h="1621217">
                <a:moveTo>
                  <a:pt x="341952" y="0"/>
                </a:moveTo>
                <a:lnTo>
                  <a:pt x="7345666" y="0"/>
                </a:lnTo>
                <a:lnTo>
                  <a:pt x="7345666" y="1610792"/>
                </a:lnTo>
                <a:lnTo>
                  <a:pt x="7003714" y="1610792"/>
                </a:lnTo>
                <a:lnTo>
                  <a:pt x="7003714" y="1621217"/>
                </a:lnTo>
                <a:lnTo>
                  <a:pt x="1610792" y="1621217"/>
                </a:lnTo>
                <a:lnTo>
                  <a:pt x="0" y="10425"/>
                </a:lnTo>
                <a:lnTo>
                  <a:pt x="352377" y="10425"/>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872155" y="2642040"/>
            <a:ext cx="2542104" cy="2542104"/>
          </a:xfrm>
          <a:prstGeom prst="rect">
            <a:avLst/>
          </a:prstGeom>
        </p:spPr>
      </p:pic>
      <p:pic>
        <p:nvPicPr>
          <p:cNvPr id="18" name="図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6074617" y="4439580"/>
            <a:ext cx="2542104" cy="2542104"/>
          </a:xfrm>
          <a:prstGeom prst="rect">
            <a:avLst/>
          </a:prstGeom>
        </p:spPr>
      </p:pic>
      <p:pic>
        <p:nvPicPr>
          <p:cNvPr id="19" name="図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9669694" y="4439579"/>
            <a:ext cx="2542104" cy="2542104"/>
          </a:xfrm>
          <a:prstGeom prst="rect">
            <a:avLst/>
          </a:prstGeom>
        </p:spPr>
      </p:pic>
      <p:pic>
        <p:nvPicPr>
          <p:cNvPr id="20" name="図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872156" y="6237119"/>
            <a:ext cx="2542104" cy="2542104"/>
          </a:xfrm>
          <a:prstGeom prst="rect">
            <a:avLst/>
          </a:prstGeom>
        </p:spPr>
      </p:pic>
      <p:sp>
        <p:nvSpPr>
          <p:cNvPr id="32" name="フリーフォーム 31"/>
          <p:cNvSpPr/>
          <p:nvPr userDrawn="1"/>
        </p:nvSpPr>
        <p:spPr>
          <a:xfrm>
            <a:off x="9157579" y="2294680"/>
            <a:ext cx="9128833" cy="1618412"/>
          </a:xfrm>
          <a:custGeom>
            <a:avLst/>
            <a:gdLst>
              <a:gd name="connsiteX0" fmla="*/ 0 w 9128833"/>
              <a:gd name="connsiteY0" fmla="*/ 0 h 1618412"/>
              <a:gd name="connsiteX1" fmla="*/ 7003715 w 9128833"/>
              <a:gd name="connsiteY1" fmla="*/ 0 h 1618412"/>
              <a:gd name="connsiteX2" fmla="*/ 7003715 w 9128833"/>
              <a:gd name="connsiteY2" fmla="*/ 7620 h 1618412"/>
              <a:gd name="connsiteX3" fmla="*/ 9128833 w 9128833"/>
              <a:gd name="connsiteY3" fmla="*/ 7620 h 1618412"/>
              <a:gd name="connsiteX4" fmla="*/ 9128833 w 9128833"/>
              <a:gd name="connsiteY4" fmla="*/ 1618412 h 1618412"/>
              <a:gd name="connsiteX5" fmla="*/ 3735911 w 9128833"/>
              <a:gd name="connsiteY5" fmla="*/ 1618412 h 1618412"/>
              <a:gd name="connsiteX6" fmla="*/ 3728291 w 9128833"/>
              <a:gd name="connsiteY6" fmla="*/ 1610792 h 1618412"/>
              <a:gd name="connsiteX7" fmla="*/ 1610792 w 9128833"/>
              <a:gd name="connsiteY7" fmla="*/ 1610792 h 16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8833" h="1618412">
                <a:moveTo>
                  <a:pt x="0" y="0"/>
                </a:moveTo>
                <a:lnTo>
                  <a:pt x="7003715" y="0"/>
                </a:lnTo>
                <a:lnTo>
                  <a:pt x="7003715" y="7620"/>
                </a:lnTo>
                <a:lnTo>
                  <a:pt x="9128833" y="7620"/>
                </a:lnTo>
                <a:lnTo>
                  <a:pt x="9128833" y="1618412"/>
                </a:lnTo>
                <a:lnTo>
                  <a:pt x="3735911" y="1618412"/>
                </a:lnTo>
                <a:lnTo>
                  <a:pt x="3728291" y="1610792"/>
                </a:lnTo>
                <a:lnTo>
                  <a:pt x="1610792" y="1610792"/>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8" name="テキスト プレースホルダー 5"/>
          <p:cNvSpPr>
            <a:spLocks noGrp="1"/>
          </p:cNvSpPr>
          <p:nvPr>
            <p:ph type="body" sz="quarter" idx="21" hasCustomPrompt="1"/>
          </p:nvPr>
        </p:nvSpPr>
        <p:spPr>
          <a:xfrm>
            <a:off x="7638757" y="3249358"/>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9" name="テキスト プレースホルダー 5"/>
          <p:cNvSpPr>
            <a:spLocks noGrp="1"/>
          </p:cNvSpPr>
          <p:nvPr>
            <p:ph type="body" sz="quarter" idx="22" hasCustomPrompt="1"/>
          </p:nvPr>
        </p:nvSpPr>
        <p:spPr>
          <a:xfrm>
            <a:off x="9446685" y="5046898"/>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50" name="テキスト プレースホルダー 5"/>
          <p:cNvSpPr>
            <a:spLocks noGrp="1"/>
          </p:cNvSpPr>
          <p:nvPr>
            <p:ph type="body" sz="quarter" idx="23" hasCustomPrompt="1"/>
          </p:nvPr>
        </p:nvSpPr>
        <p:spPr>
          <a:xfrm>
            <a:off x="5838995" y="5040529"/>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51" name="テキスト プレースホルダー 5"/>
          <p:cNvSpPr>
            <a:spLocks noGrp="1"/>
          </p:cNvSpPr>
          <p:nvPr>
            <p:ph type="body" sz="quarter" idx="24" hasCustomPrompt="1"/>
          </p:nvPr>
        </p:nvSpPr>
        <p:spPr>
          <a:xfrm>
            <a:off x="7638756" y="6841224"/>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52" name="テキスト プレースホルダー 5"/>
          <p:cNvSpPr>
            <a:spLocks noGrp="1"/>
          </p:cNvSpPr>
          <p:nvPr>
            <p:ph type="body" sz="quarter" idx="19" hasCustomPrompt="1"/>
          </p:nvPr>
        </p:nvSpPr>
        <p:spPr>
          <a:xfrm>
            <a:off x="10651640" y="2291875"/>
            <a:ext cx="5401185" cy="1593575"/>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53" name="テキスト プレースホルダー 5"/>
          <p:cNvSpPr>
            <a:spLocks noGrp="1"/>
          </p:cNvSpPr>
          <p:nvPr>
            <p:ph type="body" sz="quarter" idx="25" hasCustomPrompt="1"/>
          </p:nvPr>
        </p:nvSpPr>
        <p:spPr>
          <a:xfrm>
            <a:off x="12450717" y="4089413"/>
            <a:ext cx="5401185" cy="1593575"/>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54" name="テキスト プレースホルダー 5"/>
          <p:cNvSpPr>
            <a:spLocks noGrp="1"/>
          </p:cNvSpPr>
          <p:nvPr>
            <p:ph type="body" sz="quarter" idx="26" hasCustomPrompt="1"/>
          </p:nvPr>
        </p:nvSpPr>
        <p:spPr>
          <a:xfrm>
            <a:off x="513304" y="5725044"/>
            <a:ext cx="5401185" cy="1593575"/>
          </a:xfrm>
          <a:noFill/>
        </p:spPr>
        <p:txBody>
          <a:bodyPr anchor="ctr">
            <a:noAutofit/>
          </a:bodyPr>
          <a:lstStyle>
            <a:lvl1pPr marL="0" indent="0" algn="r">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55" name="テキスト プレースホルダー 5"/>
          <p:cNvSpPr>
            <a:spLocks noGrp="1"/>
          </p:cNvSpPr>
          <p:nvPr>
            <p:ph type="body" sz="quarter" idx="27" hasCustomPrompt="1"/>
          </p:nvPr>
        </p:nvSpPr>
        <p:spPr>
          <a:xfrm>
            <a:off x="2312381" y="7522582"/>
            <a:ext cx="5401185" cy="1593575"/>
          </a:xfrm>
          <a:noFill/>
        </p:spPr>
        <p:txBody>
          <a:bodyPr anchor="ctr">
            <a:noAutofit/>
          </a:bodyPr>
          <a:lstStyle>
            <a:lvl1pPr marL="0" indent="0" algn="r">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Tree>
    <p:extLst>
      <p:ext uri="{BB962C8B-B14F-4D97-AF65-F5344CB8AC3E}">
        <p14:creationId xmlns:p14="http://schemas.microsoft.com/office/powerpoint/2010/main" val="23964485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anim calcmode="lin" valueType="num">
                                      <p:cBhvr additive="base">
                                        <p:cTn id="11"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49">
                                            <p:txEl>
                                              <p:pRg st="0" end="0"/>
                                            </p:txEl>
                                          </p:spTgt>
                                        </p:tgtEl>
                                        <p:attrNameLst>
                                          <p:attrName>style.visibility</p:attrName>
                                        </p:attrNameLst>
                                      </p:cBhvr>
                                      <p:to>
                                        <p:strVal val="visible"/>
                                      </p:to>
                                    </p:set>
                                    <p:anim calcmode="lin" valueType="num">
                                      <p:cBhvr additive="base">
                                        <p:cTn id="19"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50">
                                            <p:txEl>
                                              <p:pRg st="0" end="0"/>
                                            </p:txEl>
                                          </p:spTgt>
                                        </p:tgtEl>
                                        <p:attrNameLst>
                                          <p:attrName>style.visibility</p:attrName>
                                        </p:attrNameLst>
                                      </p:cBhvr>
                                      <p:to>
                                        <p:strVal val="visible"/>
                                      </p:to>
                                    </p:set>
                                    <p:anim calcmode="lin" valueType="num">
                                      <p:cBhvr additive="base">
                                        <p:cTn id="27" dur="500" fill="hold"/>
                                        <p:tgtEl>
                                          <p:spTgt spid="50">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0">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51">
                                            <p:txEl>
                                              <p:pRg st="0" end="0"/>
                                            </p:txEl>
                                          </p:spTgt>
                                        </p:tgtEl>
                                        <p:attrNameLst>
                                          <p:attrName>style.visibility</p:attrName>
                                        </p:attrNameLst>
                                      </p:cBhvr>
                                      <p:to>
                                        <p:strVal val="visible"/>
                                      </p:to>
                                    </p:set>
                                    <p:anim calcmode="lin" valueType="num">
                                      <p:cBhvr additive="base">
                                        <p:cTn id="35"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
                                            <p:txEl>
                                              <p:pRg st="0" end="0"/>
                                            </p:txEl>
                                          </p:spTgt>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52">
                                            <p:txEl>
                                              <p:pRg st="0" end="0"/>
                                            </p:txEl>
                                          </p:spTgt>
                                        </p:tgtEl>
                                        <p:attrNameLst>
                                          <p:attrName>style.visibility</p:attrName>
                                        </p:attrNameLst>
                                      </p:cBhvr>
                                      <p:to>
                                        <p:strVal val="visible"/>
                                      </p:to>
                                    </p:set>
                                    <p:animEffect transition="in" filter="wipe(left)">
                                      <p:cBhvr>
                                        <p:cTn id="40" dur="500"/>
                                        <p:tgtEl>
                                          <p:spTgt spid="52">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childTnLst>
                          </p:cTn>
                        </p:par>
                        <p:par>
                          <p:cTn id="44" fill="hold">
                            <p:stCondLst>
                              <p:cond delay="1000"/>
                            </p:stCondLst>
                            <p:childTnLst>
                              <p:par>
                                <p:cTn id="45" presetID="22" presetClass="entr" presetSubtype="8" fill="hold" grpId="0" nodeType="afterEffect">
                                  <p:stCondLst>
                                    <p:cond delay="500"/>
                                  </p:stCondLst>
                                  <p:childTnLst>
                                    <p:set>
                                      <p:cBhvr>
                                        <p:cTn id="46" dur="1" fill="hold">
                                          <p:stCondLst>
                                            <p:cond delay="0"/>
                                          </p:stCondLst>
                                        </p:cTn>
                                        <p:tgtEl>
                                          <p:spTgt spid="53">
                                            <p:txEl>
                                              <p:pRg st="0" end="0"/>
                                            </p:txEl>
                                          </p:spTgt>
                                        </p:tgtEl>
                                        <p:attrNameLst>
                                          <p:attrName>style.visibility</p:attrName>
                                        </p:attrNameLst>
                                      </p:cBhvr>
                                      <p:to>
                                        <p:strVal val="visible"/>
                                      </p:to>
                                    </p:set>
                                    <p:animEffect transition="in" filter="wipe(left)">
                                      <p:cBhvr>
                                        <p:cTn id="47" dur="500"/>
                                        <p:tgtEl>
                                          <p:spTgt spid="53">
                                            <p:txEl>
                                              <p:pRg st="0" end="0"/>
                                            </p:txEl>
                                          </p:spTgt>
                                        </p:tgtEl>
                                      </p:cBhvr>
                                    </p:animEffect>
                                  </p:childTnLst>
                                </p:cTn>
                              </p:par>
                              <p:par>
                                <p:cTn id="48" presetID="22" presetClass="entr" presetSubtype="8"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par>
                          <p:cTn id="51" fill="hold">
                            <p:stCondLst>
                              <p:cond delay="2000"/>
                            </p:stCondLst>
                            <p:childTnLst>
                              <p:par>
                                <p:cTn id="52" presetID="22" presetClass="entr" presetSubtype="2" fill="hold" grpId="0" nodeType="afterEffect">
                                  <p:stCondLst>
                                    <p:cond delay="500"/>
                                  </p:stCondLst>
                                  <p:childTnLst>
                                    <p:set>
                                      <p:cBhvr>
                                        <p:cTn id="53" dur="1" fill="hold">
                                          <p:stCondLst>
                                            <p:cond delay="0"/>
                                          </p:stCondLst>
                                        </p:cTn>
                                        <p:tgtEl>
                                          <p:spTgt spid="54">
                                            <p:txEl>
                                              <p:pRg st="0" end="0"/>
                                            </p:txEl>
                                          </p:spTgt>
                                        </p:tgtEl>
                                        <p:attrNameLst>
                                          <p:attrName>style.visibility</p:attrName>
                                        </p:attrNameLst>
                                      </p:cBhvr>
                                      <p:to>
                                        <p:strVal val="visible"/>
                                      </p:to>
                                    </p:set>
                                    <p:animEffect transition="in" filter="wipe(right)">
                                      <p:cBhvr>
                                        <p:cTn id="54" dur="500"/>
                                        <p:tgtEl>
                                          <p:spTgt spid="54">
                                            <p:txEl>
                                              <p:pRg st="0" end="0"/>
                                            </p:txEl>
                                          </p:spTgt>
                                        </p:tgtEl>
                                      </p:cBhvr>
                                    </p:animEffect>
                                  </p:childTnLst>
                                </p:cTn>
                              </p:par>
                              <p:par>
                                <p:cTn id="55" presetID="22" presetClass="entr" presetSubtype="2" fill="hold" grpId="0" nodeType="withEffect">
                                  <p:stCondLst>
                                    <p:cond delay="500"/>
                                  </p:stCondLst>
                                  <p:childTnLst>
                                    <p:set>
                                      <p:cBhvr>
                                        <p:cTn id="56" dur="1" fill="hold">
                                          <p:stCondLst>
                                            <p:cond delay="0"/>
                                          </p:stCondLst>
                                        </p:cTn>
                                        <p:tgtEl>
                                          <p:spTgt spid="36"/>
                                        </p:tgtEl>
                                        <p:attrNameLst>
                                          <p:attrName>style.visibility</p:attrName>
                                        </p:attrNameLst>
                                      </p:cBhvr>
                                      <p:to>
                                        <p:strVal val="visible"/>
                                      </p:to>
                                    </p:set>
                                    <p:animEffect transition="in" filter="wipe(right)">
                                      <p:cBhvr>
                                        <p:cTn id="57" dur="500"/>
                                        <p:tgtEl>
                                          <p:spTgt spid="36"/>
                                        </p:tgtEl>
                                      </p:cBhvr>
                                    </p:animEffect>
                                  </p:childTnLst>
                                </p:cTn>
                              </p:par>
                            </p:childTnLst>
                          </p:cTn>
                        </p:par>
                        <p:par>
                          <p:cTn id="58" fill="hold">
                            <p:stCondLst>
                              <p:cond delay="3000"/>
                            </p:stCondLst>
                            <p:childTnLst>
                              <p:par>
                                <p:cTn id="59" presetID="22" presetClass="entr" presetSubtype="2" fill="hold" grpId="0" nodeType="afterEffect">
                                  <p:stCondLst>
                                    <p:cond delay="500"/>
                                  </p:stCondLst>
                                  <p:childTnLst>
                                    <p:set>
                                      <p:cBhvr>
                                        <p:cTn id="60" dur="1" fill="hold">
                                          <p:stCondLst>
                                            <p:cond delay="0"/>
                                          </p:stCondLst>
                                        </p:cTn>
                                        <p:tgtEl>
                                          <p:spTgt spid="55">
                                            <p:txEl>
                                              <p:pRg st="0" end="0"/>
                                            </p:txEl>
                                          </p:spTgt>
                                        </p:tgtEl>
                                        <p:attrNameLst>
                                          <p:attrName>style.visibility</p:attrName>
                                        </p:attrNameLst>
                                      </p:cBhvr>
                                      <p:to>
                                        <p:strVal val="visible"/>
                                      </p:to>
                                    </p:set>
                                    <p:animEffect transition="in" filter="wipe(right)">
                                      <p:cBhvr>
                                        <p:cTn id="61" dur="500"/>
                                        <p:tgtEl>
                                          <p:spTgt spid="55">
                                            <p:txEl>
                                              <p:pRg st="0" end="0"/>
                                            </p:txEl>
                                          </p:spTgt>
                                        </p:tgtEl>
                                      </p:cBhvr>
                                    </p:animEffect>
                                  </p:childTnLst>
                                </p:cTn>
                              </p:par>
                              <p:par>
                                <p:cTn id="62" presetID="22" presetClass="entr" presetSubtype="2" fill="hold" grpId="0" nodeType="withEffect">
                                  <p:stCondLst>
                                    <p:cond delay="500"/>
                                  </p:stCondLst>
                                  <p:childTnLst>
                                    <p:set>
                                      <p:cBhvr>
                                        <p:cTn id="63" dur="1" fill="hold">
                                          <p:stCondLst>
                                            <p:cond delay="0"/>
                                          </p:stCondLst>
                                        </p:cTn>
                                        <p:tgtEl>
                                          <p:spTgt spid="38"/>
                                        </p:tgtEl>
                                        <p:attrNameLst>
                                          <p:attrName>style.visibility</p:attrName>
                                        </p:attrNameLst>
                                      </p:cBhvr>
                                      <p:to>
                                        <p:strVal val="visible"/>
                                      </p:to>
                                    </p:set>
                                    <p:animEffect transition="in" filter="wipe(right)">
                                      <p:cBhvr>
                                        <p:cTn id="6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6" grpId="0" animBg="1"/>
      <p:bldP spid="34" grpId="0" animBg="1"/>
      <p:bldP spid="32" grpId="0" animBg="1"/>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2"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1+#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1"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0-#ppt_h/2"/>
                          </p:val>
                        </p:tav>
                        <p:tav tm="100000">
                          <p:val>
                            <p:strVal val="#ppt_y"/>
                          </p:val>
                        </p:tav>
                      </p:tavLst>
                    </p:anim>
                  </p:childTnLst>
                </p:cTn>
              </p:par>
            </p:tnLst>
          </p:tmpl>
        </p:tmplLst>
      </p:bldP>
      <p:bldP spid="52" grpId="0" build="p">
        <p:tmplLst>
          <p:tmpl lvl="1">
            <p:tnLst>
              <p:par>
                <p:cTn presetID="22" presetClass="entr" presetSubtype="8"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2" presetClass="entr" presetSubtype="2" fill="hold" nodeType="after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afterEffect">
                  <p:stCondLst>
                    <p:cond delay="50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Points and Images">
    <p:spTree>
      <p:nvGrpSpPr>
        <p:cNvPr id="1" name=""/>
        <p:cNvGrpSpPr/>
        <p:nvPr/>
      </p:nvGrpSpPr>
      <p:grpSpPr>
        <a:xfrm>
          <a:off x="0" y="0"/>
          <a:ext cx="0" cy="0"/>
          <a:chOff x="0" y="0"/>
          <a:chExt cx="0" cy="0"/>
        </a:xfrm>
      </p:grpSpPr>
      <p:sp>
        <p:nvSpPr>
          <p:cNvPr id="18" name="正方形/長方形 17"/>
          <p:cNvSpPr/>
          <p:nvPr userDrawn="1"/>
        </p:nvSpPr>
        <p:spPr>
          <a:xfrm>
            <a:off x="2077962" y="2547096"/>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7" name="図プレースホルダー 11"/>
          <p:cNvSpPr>
            <a:spLocks noGrp="1"/>
          </p:cNvSpPr>
          <p:nvPr>
            <p:ph type="pic" sz="quarter" idx="15" hasCustomPrompt="1"/>
          </p:nvPr>
        </p:nvSpPr>
        <p:spPr>
          <a:xfrm>
            <a:off x="525221" y="2547095"/>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smtClean="0"/>
              <a:t>               </a:t>
            </a:r>
            <a:endParaRPr kumimoji="1" lang="ja-JP" altLang="en-US" dirty="0"/>
          </a:p>
        </p:txBody>
      </p:sp>
      <p:sp>
        <p:nvSpPr>
          <p:cNvPr id="19" name="テキスト プレースホルダー 5"/>
          <p:cNvSpPr>
            <a:spLocks noGrp="1"/>
          </p:cNvSpPr>
          <p:nvPr>
            <p:ph type="body" sz="quarter" idx="13" hasCustomPrompt="1"/>
          </p:nvPr>
        </p:nvSpPr>
        <p:spPr>
          <a:xfrm>
            <a:off x="3742501" y="3395617"/>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0" name="テキスト プレースホルダー 5"/>
          <p:cNvSpPr>
            <a:spLocks noGrp="1"/>
          </p:cNvSpPr>
          <p:nvPr>
            <p:ph type="body" sz="quarter" idx="21" hasCustomPrompt="1"/>
          </p:nvPr>
        </p:nvSpPr>
        <p:spPr>
          <a:xfrm>
            <a:off x="3742502" y="2765548"/>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6" name="正方形/長方形 25"/>
          <p:cNvSpPr/>
          <p:nvPr userDrawn="1"/>
        </p:nvSpPr>
        <p:spPr>
          <a:xfrm>
            <a:off x="2077962" y="6043899"/>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図プレースホルダー 11"/>
          <p:cNvSpPr>
            <a:spLocks noGrp="1"/>
          </p:cNvSpPr>
          <p:nvPr>
            <p:ph type="pic" sz="quarter" idx="25" hasCustomPrompt="1"/>
          </p:nvPr>
        </p:nvSpPr>
        <p:spPr>
          <a:xfrm>
            <a:off x="525221" y="6043898"/>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smtClean="0"/>
              <a:t>               </a:t>
            </a:r>
            <a:endParaRPr kumimoji="1" lang="ja-JP" altLang="en-US" dirty="0"/>
          </a:p>
        </p:txBody>
      </p:sp>
      <p:sp>
        <p:nvSpPr>
          <p:cNvPr id="28" name="テキスト プレースホルダー 5"/>
          <p:cNvSpPr>
            <a:spLocks noGrp="1"/>
          </p:cNvSpPr>
          <p:nvPr>
            <p:ph type="body" sz="quarter" idx="26" hasCustomPrompt="1"/>
          </p:nvPr>
        </p:nvSpPr>
        <p:spPr>
          <a:xfrm>
            <a:off x="3742501" y="6892420"/>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9" name="テキスト プレースホルダー 5"/>
          <p:cNvSpPr>
            <a:spLocks noGrp="1"/>
          </p:cNvSpPr>
          <p:nvPr>
            <p:ph type="body" sz="quarter" idx="27" hasCustomPrompt="1"/>
          </p:nvPr>
        </p:nvSpPr>
        <p:spPr>
          <a:xfrm>
            <a:off x="3742502" y="6262351"/>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4" name="正方形/長方形 33"/>
          <p:cNvSpPr/>
          <p:nvPr userDrawn="1"/>
        </p:nvSpPr>
        <p:spPr>
          <a:xfrm>
            <a:off x="10695154" y="2547095"/>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図プレースホルダー 11"/>
          <p:cNvSpPr>
            <a:spLocks noGrp="1"/>
          </p:cNvSpPr>
          <p:nvPr>
            <p:ph type="pic" sz="quarter" idx="28" hasCustomPrompt="1"/>
          </p:nvPr>
        </p:nvSpPr>
        <p:spPr>
          <a:xfrm>
            <a:off x="9142413" y="2547094"/>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smtClean="0"/>
              <a:t>               </a:t>
            </a:r>
            <a:endParaRPr kumimoji="1" lang="ja-JP" altLang="en-US" dirty="0"/>
          </a:p>
        </p:txBody>
      </p:sp>
      <p:sp>
        <p:nvSpPr>
          <p:cNvPr id="36" name="テキスト プレースホルダー 5"/>
          <p:cNvSpPr>
            <a:spLocks noGrp="1"/>
          </p:cNvSpPr>
          <p:nvPr>
            <p:ph type="body" sz="quarter" idx="29" hasCustomPrompt="1"/>
          </p:nvPr>
        </p:nvSpPr>
        <p:spPr>
          <a:xfrm>
            <a:off x="12359693" y="3395616"/>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7" name="テキスト プレースホルダー 5"/>
          <p:cNvSpPr>
            <a:spLocks noGrp="1"/>
          </p:cNvSpPr>
          <p:nvPr>
            <p:ph type="body" sz="quarter" idx="30" hasCustomPrompt="1"/>
          </p:nvPr>
        </p:nvSpPr>
        <p:spPr>
          <a:xfrm>
            <a:off x="12359694" y="2765547"/>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8" name="正方形/長方形 37"/>
          <p:cNvSpPr/>
          <p:nvPr userDrawn="1"/>
        </p:nvSpPr>
        <p:spPr>
          <a:xfrm>
            <a:off x="10695154" y="6043898"/>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図プレースホルダー 11"/>
          <p:cNvSpPr>
            <a:spLocks noGrp="1"/>
          </p:cNvSpPr>
          <p:nvPr>
            <p:ph type="pic" sz="quarter" idx="31" hasCustomPrompt="1"/>
          </p:nvPr>
        </p:nvSpPr>
        <p:spPr>
          <a:xfrm>
            <a:off x="9142413" y="6043897"/>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smtClean="0"/>
              <a:t>               </a:t>
            </a:r>
            <a:endParaRPr kumimoji="1" lang="ja-JP" altLang="en-US" dirty="0"/>
          </a:p>
        </p:txBody>
      </p:sp>
      <p:sp>
        <p:nvSpPr>
          <p:cNvPr id="49" name="テキスト プレースホルダー 5"/>
          <p:cNvSpPr>
            <a:spLocks noGrp="1"/>
          </p:cNvSpPr>
          <p:nvPr>
            <p:ph type="body" sz="quarter" idx="32" hasCustomPrompt="1"/>
          </p:nvPr>
        </p:nvSpPr>
        <p:spPr>
          <a:xfrm>
            <a:off x="12359693" y="6892419"/>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50" name="テキスト プレースホルダー 5"/>
          <p:cNvSpPr>
            <a:spLocks noGrp="1"/>
          </p:cNvSpPr>
          <p:nvPr>
            <p:ph type="body" sz="quarter" idx="33" hasCustomPrompt="1"/>
          </p:nvPr>
        </p:nvSpPr>
        <p:spPr>
          <a:xfrm>
            <a:off x="12359694" y="6262350"/>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Tree>
    <p:extLst>
      <p:ext uri="{BB962C8B-B14F-4D97-AF65-F5344CB8AC3E}">
        <p14:creationId xmlns:p14="http://schemas.microsoft.com/office/powerpoint/2010/main" val="395498114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90"/>
                                          </p:val>
                                        </p:tav>
                                        <p:tav tm="100000">
                                          <p:val>
                                            <p:fltVal val="0"/>
                                          </p:val>
                                        </p:tav>
                                      </p:tavLst>
                                    </p:anim>
                                    <p:animEffect transition="in" filter="fade">
                                      <p:cBhvr>
                                        <p:cTn id="10" dur="750"/>
                                        <p:tgtEl>
                                          <p:spTgt spid="17"/>
                                        </p:tgtEl>
                                      </p:cBhvr>
                                    </p:animEffect>
                                  </p:childTnLst>
                                </p:cTn>
                              </p:par>
                            </p:childTnLst>
                          </p:cTn>
                        </p:par>
                        <p:par>
                          <p:cTn id="11" fill="hold">
                            <p:stCondLst>
                              <p:cond delay="75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animEffect transition="in" filter="wipe(left)">
                                      <p:cBhvr>
                                        <p:cTn id="18" dur="500"/>
                                        <p:tgtEl>
                                          <p:spTgt spid="20">
                                            <p:txEl>
                                              <p:pRg st="0" end="0"/>
                                            </p:txEl>
                                          </p:spTgt>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wipe(left)">
                                      <p:cBhvr>
                                        <p:cTn id="22" dur="500"/>
                                        <p:tgtEl>
                                          <p:spTgt spid="19">
                                            <p:txEl>
                                              <p:pRg st="0" end="0"/>
                                            </p:txEl>
                                          </p:spTgt>
                                        </p:tgtEl>
                                      </p:cBhvr>
                                    </p:animEffect>
                                  </p:childTnLst>
                                </p:cTn>
                              </p:par>
                            </p:childTnLst>
                          </p:cTn>
                        </p:par>
                        <p:par>
                          <p:cTn id="23" fill="hold">
                            <p:stCondLst>
                              <p:cond delay="2250"/>
                            </p:stCondLst>
                            <p:childTnLst>
                              <p:par>
                                <p:cTn id="24" presetID="31"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750" fill="hold"/>
                                        <p:tgtEl>
                                          <p:spTgt spid="27"/>
                                        </p:tgtEl>
                                        <p:attrNameLst>
                                          <p:attrName>ppt_w</p:attrName>
                                        </p:attrNameLst>
                                      </p:cBhvr>
                                      <p:tavLst>
                                        <p:tav tm="0">
                                          <p:val>
                                            <p:fltVal val="0"/>
                                          </p:val>
                                        </p:tav>
                                        <p:tav tm="100000">
                                          <p:val>
                                            <p:strVal val="#ppt_w"/>
                                          </p:val>
                                        </p:tav>
                                      </p:tavLst>
                                    </p:anim>
                                    <p:anim calcmode="lin" valueType="num">
                                      <p:cBhvr>
                                        <p:cTn id="27" dur="750" fill="hold"/>
                                        <p:tgtEl>
                                          <p:spTgt spid="27"/>
                                        </p:tgtEl>
                                        <p:attrNameLst>
                                          <p:attrName>ppt_h</p:attrName>
                                        </p:attrNameLst>
                                      </p:cBhvr>
                                      <p:tavLst>
                                        <p:tav tm="0">
                                          <p:val>
                                            <p:fltVal val="0"/>
                                          </p:val>
                                        </p:tav>
                                        <p:tav tm="100000">
                                          <p:val>
                                            <p:strVal val="#ppt_h"/>
                                          </p:val>
                                        </p:tav>
                                      </p:tavLst>
                                    </p:anim>
                                    <p:anim calcmode="lin" valueType="num">
                                      <p:cBhvr>
                                        <p:cTn id="28" dur="750" fill="hold"/>
                                        <p:tgtEl>
                                          <p:spTgt spid="27"/>
                                        </p:tgtEl>
                                        <p:attrNameLst>
                                          <p:attrName>style.rotation</p:attrName>
                                        </p:attrNameLst>
                                      </p:cBhvr>
                                      <p:tavLst>
                                        <p:tav tm="0">
                                          <p:val>
                                            <p:fltVal val="90"/>
                                          </p:val>
                                        </p:tav>
                                        <p:tav tm="100000">
                                          <p:val>
                                            <p:fltVal val="0"/>
                                          </p:val>
                                        </p:tav>
                                      </p:tavLst>
                                    </p:anim>
                                    <p:animEffect transition="in" filter="fade">
                                      <p:cBhvr>
                                        <p:cTn id="29" dur="750"/>
                                        <p:tgtEl>
                                          <p:spTgt spid="27"/>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left)">
                                      <p:cBhvr>
                                        <p:cTn id="41" dur="500"/>
                                        <p:tgtEl>
                                          <p:spTgt spid="28">
                                            <p:txEl>
                                              <p:pRg st="0" end="0"/>
                                            </p:txEl>
                                          </p:spTgt>
                                        </p:tgtEl>
                                      </p:cBhvr>
                                    </p:animEffect>
                                  </p:childTnLst>
                                </p:cTn>
                              </p:par>
                            </p:childTnLst>
                          </p:cTn>
                        </p:par>
                        <p:par>
                          <p:cTn id="42" fill="hold">
                            <p:stCondLst>
                              <p:cond delay="4500"/>
                            </p:stCondLst>
                            <p:childTnLst>
                              <p:par>
                                <p:cTn id="43" presetID="3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750" fill="hold"/>
                                        <p:tgtEl>
                                          <p:spTgt spid="35"/>
                                        </p:tgtEl>
                                        <p:attrNameLst>
                                          <p:attrName>ppt_w</p:attrName>
                                        </p:attrNameLst>
                                      </p:cBhvr>
                                      <p:tavLst>
                                        <p:tav tm="0">
                                          <p:val>
                                            <p:fltVal val="0"/>
                                          </p:val>
                                        </p:tav>
                                        <p:tav tm="100000">
                                          <p:val>
                                            <p:strVal val="#ppt_w"/>
                                          </p:val>
                                        </p:tav>
                                      </p:tavLst>
                                    </p:anim>
                                    <p:anim calcmode="lin" valueType="num">
                                      <p:cBhvr>
                                        <p:cTn id="46" dur="750" fill="hold"/>
                                        <p:tgtEl>
                                          <p:spTgt spid="35"/>
                                        </p:tgtEl>
                                        <p:attrNameLst>
                                          <p:attrName>ppt_h</p:attrName>
                                        </p:attrNameLst>
                                      </p:cBhvr>
                                      <p:tavLst>
                                        <p:tav tm="0">
                                          <p:val>
                                            <p:fltVal val="0"/>
                                          </p:val>
                                        </p:tav>
                                        <p:tav tm="100000">
                                          <p:val>
                                            <p:strVal val="#ppt_h"/>
                                          </p:val>
                                        </p:tav>
                                      </p:tavLst>
                                    </p:anim>
                                    <p:anim calcmode="lin" valueType="num">
                                      <p:cBhvr>
                                        <p:cTn id="47" dur="750" fill="hold"/>
                                        <p:tgtEl>
                                          <p:spTgt spid="35"/>
                                        </p:tgtEl>
                                        <p:attrNameLst>
                                          <p:attrName>style.rotation</p:attrName>
                                        </p:attrNameLst>
                                      </p:cBhvr>
                                      <p:tavLst>
                                        <p:tav tm="0">
                                          <p:val>
                                            <p:fltVal val="90"/>
                                          </p:val>
                                        </p:tav>
                                        <p:tav tm="100000">
                                          <p:val>
                                            <p:fltVal val="0"/>
                                          </p:val>
                                        </p:tav>
                                      </p:tavLst>
                                    </p:anim>
                                    <p:animEffect transition="in" filter="fade">
                                      <p:cBhvr>
                                        <p:cTn id="48" dur="750"/>
                                        <p:tgtEl>
                                          <p:spTgt spid="35"/>
                                        </p:tgtEl>
                                      </p:cBhvr>
                                    </p:animEffect>
                                  </p:childTnLst>
                                </p:cTn>
                              </p:par>
                            </p:childTnLst>
                          </p:cTn>
                        </p:par>
                        <p:par>
                          <p:cTn id="49" fill="hold">
                            <p:stCondLst>
                              <p:cond delay="5250"/>
                            </p:stCondLst>
                            <p:childTnLst>
                              <p:par>
                                <p:cTn id="50" presetID="22" presetClass="entr" presetSubtype="8"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par>
                          <p:cTn id="53" fill="hold">
                            <p:stCondLst>
                              <p:cond delay="5750"/>
                            </p:stCondLst>
                            <p:childTnLst>
                              <p:par>
                                <p:cTn id="54" presetID="22" presetClass="entr" presetSubtype="8" fill="hold" grpId="0" nodeType="afterEffect">
                                  <p:stCondLst>
                                    <p:cond delay="0"/>
                                  </p:stCondLst>
                                  <p:childTnLst>
                                    <p:set>
                                      <p:cBhvr>
                                        <p:cTn id="55" dur="1" fill="hold">
                                          <p:stCondLst>
                                            <p:cond delay="0"/>
                                          </p:stCondLst>
                                        </p:cTn>
                                        <p:tgtEl>
                                          <p:spTgt spid="37">
                                            <p:txEl>
                                              <p:pRg st="0" end="0"/>
                                            </p:txEl>
                                          </p:spTgt>
                                        </p:tgtEl>
                                        <p:attrNameLst>
                                          <p:attrName>style.visibility</p:attrName>
                                        </p:attrNameLst>
                                      </p:cBhvr>
                                      <p:to>
                                        <p:strVal val="visible"/>
                                      </p:to>
                                    </p:set>
                                    <p:animEffect transition="in" filter="wipe(left)">
                                      <p:cBhvr>
                                        <p:cTn id="56" dur="500"/>
                                        <p:tgtEl>
                                          <p:spTgt spid="37">
                                            <p:txEl>
                                              <p:pRg st="0" end="0"/>
                                            </p:txEl>
                                          </p:spTgt>
                                        </p:tgtEl>
                                      </p:cBhvr>
                                    </p:animEffect>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36">
                                            <p:txEl>
                                              <p:pRg st="0" end="0"/>
                                            </p:txEl>
                                          </p:spTgt>
                                        </p:tgtEl>
                                        <p:attrNameLst>
                                          <p:attrName>style.visibility</p:attrName>
                                        </p:attrNameLst>
                                      </p:cBhvr>
                                      <p:to>
                                        <p:strVal val="visible"/>
                                      </p:to>
                                    </p:set>
                                    <p:animEffect transition="in" filter="wipe(left)">
                                      <p:cBhvr>
                                        <p:cTn id="60" dur="500"/>
                                        <p:tgtEl>
                                          <p:spTgt spid="36">
                                            <p:txEl>
                                              <p:pRg st="0" end="0"/>
                                            </p:txEl>
                                          </p:spTgt>
                                        </p:tgtEl>
                                      </p:cBhvr>
                                    </p:animEffect>
                                  </p:childTnLst>
                                </p:cTn>
                              </p:par>
                            </p:childTnLst>
                          </p:cTn>
                        </p:par>
                        <p:par>
                          <p:cTn id="61" fill="hold">
                            <p:stCondLst>
                              <p:cond delay="6750"/>
                            </p:stCondLst>
                            <p:childTnLst>
                              <p:par>
                                <p:cTn id="62" presetID="31" presetClass="entr" presetSubtype="0"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p:cTn id="64" dur="750" fill="hold"/>
                                        <p:tgtEl>
                                          <p:spTgt spid="48"/>
                                        </p:tgtEl>
                                        <p:attrNameLst>
                                          <p:attrName>ppt_w</p:attrName>
                                        </p:attrNameLst>
                                      </p:cBhvr>
                                      <p:tavLst>
                                        <p:tav tm="0">
                                          <p:val>
                                            <p:fltVal val="0"/>
                                          </p:val>
                                        </p:tav>
                                        <p:tav tm="100000">
                                          <p:val>
                                            <p:strVal val="#ppt_w"/>
                                          </p:val>
                                        </p:tav>
                                      </p:tavLst>
                                    </p:anim>
                                    <p:anim calcmode="lin" valueType="num">
                                      <p:cBhvr>
                                        <p:cTn id="65" dur="750" fill="hold"/>
                                        <p:tgtEl>
                                          <p:spTgt spid="48"/>
                                        </p:tgtEl>
                                        <p:attrNameLst>
                                          <p:attrName>ppt_h</p:attrName>
                                        </p:attrNameLst>
                                      </p:cBhvr>
                                      <p:tavLst>
                                        <p:tav tm="0">
                                          <p:val>
                                            <p:fltVal val="0"/>
                                          </p:val>
                                        </p:tav>
                                        <p:tav tm="100000">
                                          <p:val>
                                            <p:strVal val="#ppt_h"/>
                                          </p:val>
                                        </p:tav>
                                      </p:tavLst>
                                    </p:anim>
                                    <p:anim calcmode="lin" valueType="num">
                                      <p:cBhvr>
                                        <p:cTn id="66" dur="750" fill="hold"/>
                                        <p:tgtEl>
                                          <p:spTgt spid="48"/>
                                        </p:tgtEl>
                                        <p:attrNameLst>
                                          <p:attrName>style.rotation</p:attrName>
                                        </p:attrNameLst>
                                      </p:cBhvr>
                                      <p:tavLst>
                                        <p:tav tm="0">
                                          <p:val>
                                            <p:fltVal val="90"/>
                                          </p:val>
                                        </p:tav>
                                        <p:tav tm="100000">
                                          <p:val>
                                            <p:fltVal val="0"/>
                                          </p:val>
                                        </p:tav>
                                      </p:tavLst>
                                    </p:anim>
                                    <p:animEffect transition="in" filter="fade">
                                      <p:cBhvr>
                                        <p:cTn id="67" dur="750"/>
                                        <p:tgtEl>
                                          <p:spTgt spid="48"/>
                                        </p:tgtEl>
                                      </p:cBhvr>
                                    </p:animEffect>
                                  </p:childTnLst>
                                </p:cTn>
                              </p:par>
                            </p:childTnLst>
                          </p:cTn>
                        </p:par>
                        <p:par>
                          <p:cTn id="68" fill="hold">
                            <p:stCondLst>
                              <p:cond delay="7500"/>
                            </p:stCondLst>
                            <p:childTnLst>
                              <p:par>
                                <p:cTn id="69" presetID="22" presetClass="entr" presetSubtype="8"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par>
                          <p:cTn id="72" fill="hold">
                            <p:stCondLst>
                              <p:cond delay="8000"/>
                            </p:stCondLst>
                            <p:childTnLst>
                              <p:par>
                                <p:cTn id="73" presetID="22" presetClass="entr" presetSubtype="8" fill="hold" grpId="0" nodeType="afterEffect">
                                  <p:stCondLst>
                                    <p:cond delay="0"/>
                                  </p:stCondLst>
                                  <p:childTnLst>
                                    <p:set>
                                      <p:cBhvr>
                                        <p:cTn id="74" dur="1" fill="hold">
                                          <p:stCondLst>
                                            <p:cond delay="0"/>
                                          </p:stCondLst>
                                        </p:cTn>
                                        <p:tgtEl>
                                          <p:spTgt spid="50">
                                            <p:txEl>
                                              <p:pRg st="0" end="0"/>
                                            </p:txEl>
                                          </p:spTgt>
                                        </p:tgtEl>
                                        <p:attrNameLst>
                                          <p:attrName>style.visibility</p:attrName>
                                        </p:attrNameLst>
                                      </p:cBhvr>
                                      <p:to>
                                        <p:strVal val="visible"/>
                                      </p:to>
                                    </p:set>
                                    <p:animEffect transition="in" filter="wipe(left)">
                                      <p:cBhvr>
                                        <p:cTn id="75" dur="500"/>
                                        <p:tgtEl>
                                          <p:spTgt spid="50">
                                            <p:txEl>
                                              <p:pRg st="0" end="0"/>
                                            </p:txEl>
                                          </p:spTgt>
                                        </p:tgtEl>
                                      </p:cBhvr>
                                    </p:animEffect>
                                  </p:childTnLst>
                                </p:cTn>
                              </p:par>
                            </p:childTnLst>
                          </p:cTn>
                        </p:par>
                        <p:par>
                          <p:cTn id="76" fill="hold">
                            <p:stCondLst>
                              <p:cond delay="8500"/>
                            </p:stCondLst>
                            <p:childTnLst>
                              <p:par>
                                <p:cTn id="77" presetID="22" presetClass="entr" presetSubtype="8" fill="hold" grpId="0" nodeType="afterEffect">
                                  <p:stCondLst>
                                    <p:cond delay="0"/>
                                  </p:stCondLst>
                                  <p:childTnLst>
                                    <p:set>
                                      <p:cBhvr>
                                        <p:cTn id="78" dur="1" fill="hold">
                                          <p:stCondLst>
                                            <p:cond delay="0"/>
                                          </p:stCondLst>
                                        </p:cTn>
                                        <p:tgtEl>
                                          <p:spTgt spid="49">
                                            <p:txEl>
                                              <p:pRg st="0" end="0"/>
                                            </p:txEl>
                                          </p:spTgt>
                                        </p:tgtEl>
                                        <p:attrNameLst>
                                          <p:attrName>style.visibility</p:attrName>
                                        </p:attrNameLst>
                                      </p:cBhvr>
                                      <p:to>
                                        <p:strVal val="visible"/>
                                      </p:to>
                                    </p:set>
                                    <p:animEffect transition="in" filter="wipe(left)">
                                      <p:cBhvr>
                                        <p:cTn id="79"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6" grpId="0" animBg="1"/>
      <p:bldP spid="27" grpId="0" animBg="1"/>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4" grpId="0" animBg="1"/>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animBg="1"/>
      <p:bldP spid="48" grpId="0" animBg="1"/>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s">
    <p:spTree>
      <p:nvGrpSpPr>
        <p:cNvPr id="1" name=""/>
        <p:cNvGrpSpPr/>
        <p:nvPr/>
      </p:nvGrpSpPr>
      <p:grpSpPr>
        <a:xfrm>
          <a:off x="0" y="0"/>
          <a:ext cx="0" cy="0"/>
          <a:chOff x="0" y="0"/>
          <a:chExt cx="0" cy="0"/>
        </a:xfrm>
      </p:grpSpPr>
      <p:sp>
        <p:nvSpPr>
          <p:cNvPr id="8" name="正方形/長方形 7"/>
          <p:cNvSpPr/>
          <p:nvPr userDrawn="1"/>
        </p:nvSpPr>
        <p:spPr>
          <a:xfrm>
            <a:off x="0" y="6330462"/>
            <a:ext cx="18286413" cy="308851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3" hasCustomPrompt="1"/>
          </p:nvPr>
        </p:nvSpPr>
        <p:spPr>
          <a:xfrm>
            <a:off x="794779" y="6738196"/>
            <a:ext cx="16696854" cy="2560549"/>
          </a:xfrm>
          <a:noFill/>
        </p:spPr>
        <p:txBody>
          <a:bodyPr numCol="2"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テキスト プレースホルダー 23"/>
          <p:cNvSpPr>
            <a:spLocks noGrp="1"/>
          </p:cNvSpPr>
          <p:nvPr>
            <p:ph type="body" sz="quarter" idx="21" hasCustomPrompt="1"/>
          </p:nvPr>
        </p:nvSpPr>
        <p:spPr>
          <a:xfrm rot="21392017">
            <a:off x="8958599" y="1945227"/>
            <a:ext cx="8515464" cy="4574422"/>
          </a:xfrm>
          <a:blipFill>
            <a:blip r:embed="rId2"/>
            <a:stretch>
              <a:fillRect/>
            </a:stretch>
          </a:blipFill>
        </p:spPr>
        <p:txBody>
          <a:bodyPr/>
          <a:lstStyle/>
          <a:p>
            <a:pPr lvl="0"/>
            <a:r>
              <a:rPr kumimoji="1" lang="en-US" altLang="ja-JP" dirty="0" smtClean="0"/>
              <a:t> </a:t>
            </a:r>
            <a:endParaRPr kumimoji="1" lang="ja-JP" altLang="en-US" dirty="0"/>
          </a:p>
        </p:txBody>
      </p:sp>
      <p:sp>
        <p:nvSpPr>
          <p:cNvPr id="6" name="図プレースホルダー 8"/>
          <p:cNvSpPr>
            <a:spLocks noGrp="1"/>
          </p:cNvSpPr>
          <p:nvPr>
            <p:ph type="pic" sz="quarter" idx="20" hasCustomPrompt="1"/>
          </p:nvPr>
        </p:nvSpPr>
        <p:spPr>
          <a:xfrm rot="21392017">
            <a:off x="9170096" y="2156551"/>
            <a:ext cx="8092470" cy="4151775"/>
          </a:xfrm>
        </p:spPr>
        <p:txBody>
          <a:bodyPr/>
          <a:lstStyle>
            <a:lvl1pPr>
              <a:defRPr/>
            </a:lvl1pPr>
          </a:lstStyle>
          <a:p>
            <a:r>
              <a:rPr kumimoji="1" lang="en-US" altLang="ja-JP" dirty="0" smtClean="0"/>
              <a:t>Add an image here</a:t>
            </a:r>
            <a:endParaRPr kumimoji="1" lang="ja-JP" altLang="en-US" dirty="0"/>
          </a:p>
        </p:txBody>
      </p:sp>
      <p:sp>
        <p:nvSpPr>
          <p:cNvPr id="7" name="テキスト プレースホルダー 5"/>
          <p:cNvSpPr>
            <a:spLocks noGrp="1"/>
          </p:cNvSpPr>
          <p:nvPr>
            <p:ph type="body" sz="quarter" idx="19" hasCustomPrompt="1"/>
          </p:nvPr>
        </p:nvSpPr>
        <p:spPr>
          <a:xfrm>
            <a:off x="817901" y="2627405"/>
            <a:ext cx="8051800" cy="3485122"/>
          </a:xfrm>
          <a:noFill/>
        </p:spPr>
        <p:txBody>
          <a:bodyPr anchor="b">
            <a:noAutofit/>
          </a:bodyPr>
          <a:lstStyle>
            <a:lvl1pPr marL="0" indent="0" algn="l">
              <a:lnSpc>
                <a:spcPct val="100000"/>
              </a:lnSpc>
              <a:spcBef>
                <a:spcPts val="0"/>
              </a:spcBef>
              <a:buClr>
                <a:schemeClr val="tx1">
                  <a:lumMod val="50000"/>
                </a:schemeClr>
              </a:buClr>
              <a:buFont typeface="Wingdings" panose="05000000000000000000" pitchFamily="2" charset="2"/>
              <a:buNone/>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Tree>
    <p:extLst>
      <p:ext uri="{BB962C8B-B14F-4D97-AF65-F5344CB8AC3E}">
        <p14:creationId xmlns:p14="http://schemas.microsoft.com/office/powerpoint/2010/main" val="399990989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outVertical)">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wipe(left)">
                                      <p:cBhvr>
                                        <p:cTn id="2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5" grpId="0" animBg="1">
        <p:tmplLst>
          <p:tmpl>
            <p:tnLst>
              <p:par>
                <p:cTn presetID="2" presetClass="entr" presetSubtype="8"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bldP spid="7" grpId="0">
        <p:tmplLst>
          <p:tmpl>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アーチ 6"/>
          <p:cNvSpPr/>
          <p:nvPr userDrawn="1"/>
        </p:nvSpPr>
        <p:spPr>
          <a:xfrm>
            <a:off x="9378802" y="300021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アーチ 6"/>
          <p:cNvSpPr/>
          <p:nvPr userDrawn="1"/>
        </p:nvSpPr>
        <p:spPr>
          <a:xfrm rot="5400000">
            <a:off x="9221681" y="5825576"/>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8" name="アーチ 6"/>
          <p:cNvSpPr/>
          <p:nvPr userDrawn="1"/>
        </p:nvSpPr>
        <p:spPr>
          <a:xfrm rot="10800000">
            <a:off x="6397119" y="566845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アーチ 6"/>
          <p:cNvSpPr/>
          <p:nvPr userDrawn="1"/>
        </p:nvSpPr>
        <p:spPr>
          <a:xfrm rot="16200000">
            <a:off x="6554239" y="284309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9" name="テキスト プレースホルダー 5"/>
          <p:cNvSpPr>
            <a:spLocks noGrp="1"/>
          </p:cNvSpPr>
          <p:nvPr>
            <p:ph type="body" sz="quarter" idx="21" hasCustomPrompt="1"/>
          </p:nvPr>
        </p:nvSpPr>
        <p:spPr>
          <a:xfrm>
            <a:off x="6967839" y="5406791"/>
            <a:ext cx="4705049" cy="766708"/>
          </a:xfrm>
          <a:noFill/>
        </p:spPr>
        <p:txBody>
          <a:bodyPr anchor="ctr">
            <a:noAutofit/>
          </a:bodyPr>
          <a:lstStyle>
            <a:lvl1pPr algn="ctr">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7" name="フリーフォーム 36"/>
          <p:cNvSpPr/>
          <p:nvPr userDrawn="1"/>
        </p:nvSpPr>
        <p:spPr>
          <a:xfrm>
            <a:off x="12369174" y="3141791"/>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3" name="テキスト プレースホルダー 5"/>
          <p:cNvSpPr>
            <a:spLocks noGrp="1"/>
          </p:cNvSpPr>
          <p:nvPr userDrawn="1">
            <p:ph type="body" sz="quarter" idx="18" hasCustomPrompt="1"/>
          </p:nvPr>
        </p:nvSpPr>
        <p:spPr>
          <a:xfrm>
            <a:off x="12729029" y="3172514"/>
            <a:ext cx="4623860"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4" name="テキスト プレースホルダー 5"/>
          <p:cNvSpPr>
            <a:spLocks noGrp="1"/>
          </p:cNvSpPr>
          <p:nvPr userDrawn="1">
            <p:ph type="body" sz="quarter" idx="19" hasCustomPrompt="1"/>
          </p:nvPr>
        </p:nvSpPr>
        <p:spPr>
          <a:xfrm>
            <a:off x="12729029" y="3816957"/>
            <a:ext cx="4623860"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a:p>
            <a:pPr lvl="0"/>
            <a:endParaRPr kumimoji="1" lang="en-US" altLang="ja-JP" dirty="0" smtClean="0"/>
          </a:p>
          <a:p>
            <a:pPr lvl="0"/>
            <a:endParaRPr kumimoji="1" lang="en-US" altLang="ja-JP" dirty="0" smtClean="0"/>
          </a:p>
        </p:txBody>
      </p:sp>
      <p:pic>
        <p:nvPicPr>
          <p:cNvPr id="35" name="図 3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10435720" y="3614439"/>
            <a:ext cx="1348368" cy="1348368"/>
          </a:xfrm>
          <a:prstGeom prst="rect">
            <a:avLst/>
          </a:prstGeom>
        </p:spPr>
      </p:pic>
      <p:sp>
        <p:nvSpPr>
          <p:cNvPr id="36" name="図プレースホルダー 7"/>
          <p:cNvSpPr>
            <a:spLocks noGrp="1"/>
          </p:cNvSpPr>
          <p:nvPr userDrawn="1">
            <p:ph type="pic" sz="quarter" idx="16" hasCustomPrompt="1"/>
          </p:nvPr>
        </p:nvSpPr>
        <p:spPr>
          <a:xfrm rot="21600000">
            <a:off x="10784574" y="3978311"/>
            <a:ext cx="646189" cy="645430"/>
          </a:xfrm>
        </p:spPr>
        <p:txBody>
          <a:bodyPr>
            <a:normAutofit/>
          </a:bodyPr>
          <a:lstStyle>
            <a:lvl1pPr>
              <a:defRPr sz="1800"/>
            </a:lvl1pPr>
          </a:lstStyle>
          <a:p>
            <a:r>
              <a:rPr kumimoji="1" lang="en-US" altLang="ja-JP" dirty="0" smtClean="0"/>
              <a:t>Icon</a:t>
            </a:r>
            <a:endParaRPr kumimoji="1" lang="ja-JP" altLang="en-US" dirty="0"/>
          </a:p>
        </p:txBody>
      </p:sp>
      <p:sp>
        <p:nvSpPr>
          <p:cNvPr id="38" name="フリーフォーム 37"/>
          <p:cNvSpPr/>
          <p:nvPr userDrawn="1"/>
        </p:nvSpPr>
        <p:spPr>
          <a:xfrm>
            <a:off x="12369174" y="6429798"/>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9" name="テキスト プレースホルダー 5"/>
          <p:cNvSpPr>
            <a:spLocks noGrp="1"/>
          </p:cNvSpPr>
          <p:nvPr>
            <p:ph type="body" sz="quarter" idx="22" hasCustomPrompt="1"/>
          </p:nvPr>
        </p:nvSpPr>
        <p:spPr>
          <a:xfrm>
            <a:off x="12729029" y="6460521"/>
            <a:ext cx="4623860"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0" name="テキスト プレースホルダー 5"/>
          <p:cNvSpPr>
            <a:spLocks noGrp="1"/>
          </p:cNvSpPr>
          <p:nvPr>
            <p:ph type="body" sz="quarter" idx="23" hasCustomPrompt="1"/>
          </p:nvPr>
        </p:nvSpPr>
        <p:spPr>
          <a:xfrm>
            <a:off x="12729029" y="7104964"/>
            <a:ext cx="4623860"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a:p>
            <a:pPr lvl="0"/>
            <a:endParaRPr kumimoji="1" lang="en-US" altLang="ja-JP" dirty="0" smtClean="0"/>
          </a:p>
          <a:p>
            <a:pPr lvl="0"/>
            <a:endParaRPr kumimoji="1" lang="en-US" altLang="ja-JP" dirty="0" smtClean="0"/>
          </a:p>
        </p:txBody>
      </p:sp>
      <p:pic>
        <p:nvPicPr>
          <p:cNvPr id="41" name="図 4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10435720" y="6899237"/>
            <a:ext cx="1348368" cy="1348368"/>
          </a:xfrm>
          <a:prstGeom prst="rect">
            <a:avLst/>
          </a:prstGeom>
        </p:spPr>
      </p:pic>
      <p:sp>
        <p:nvSpPr>
          <p:cNvPr id="42" name="図プレースホルダー 7"/>
          <p:cNvSpPr>
            <a:spLocks noGrp="1"/>
          </p:cNvSpPr>
          <p:nvPr>
            <p:ph type="pic" sz="quarter" idx="24" hasCustomPrompt="1"/>
          </p:nvPr>
        </p:nvSpPr>
        <p:spPr>
          <a:xfrm rot="21600000">
            <a:off x="10784574" y="7263109"/>
            <a:ext cx="646189" cy="645430"/>
          </a:xfrm>
        </p:spPr>
        <p:txBody>
          <a:bodyPr>
            <a:normAutofit/>
          </a:bodyPr>
          <a:lstStyle>
            <a:lvl1pPr>
              <a:defRPr sz="1800"/>
            </a:lvl1pPr>
          </a:lstStyle>
          <a:p>
            <a:r>
              <a:rPr kumimoji="1" lang="en-US" altLang="ja-JP" dirty="0" smtClean="0"/>
              <a:t>Icon</a:t>
            </a:r>
            <a:endParaRPr kumimoji="1" lang="ja-JP" altLang="en-US" dirty="0"/>
          </a:p>
        </p:txBody>
      </p:sp>
      <p:sp>
        <p:nvSpPr>
          <p:cNvPr id="43" name="フリーフォーム 42"/>
          <p:cNvSpPr/>
          <p:nvPr userDrawn="1"/>
        </p:nvSpPr>
        <p:spPr>
          <a:xfrm flipH="1">
            <a:off x="899633" y="3141791"/>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4" name="テキスト プレースホルダー 5"/>
          <p:cNvSpPr>
            <a:spLocks noGrp="1"/>
          </p:cNvSpPr>
          <p:nvPr>
            <p:ph type="body" sz="quarter" idx="25" hasCustomPrompt="1"/>
          </p:nvPr>
        </p:nvSpPr>
        <p:spPr>
          <a:xfrm>
            <a:off x="1008781" y="3172514"/>
            <a:ext cx="46953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45" name="テキスト プレースホルダー 5"/>
          <p:cNvSpPr>
            <a:spLocks noGrp="1"/>
          </p:cNvSpPr>
          <p:nvPr>
            <p:ph type="body" sz="quarter" idx="26" hasCustomPrompt="1"/>
          </p:nvPr>
        </p:nvSpPr>
        <p:spPr>
          <a:xfrm>
            <a:off x="1008781" y="3816957"/>
            <a:ext cx="4695334"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a:p>
            <a:pPr lvl="0"/>
            <a:endParaRPr kumimoji="1" lang="en-US" altLang="ja-JP" dirty="0" smtClean="0"/>
          </a:p>
          <a:p>
            <a:pPr lvl="0"/>
            <a:endParaRPr kumimoji="1" lang="en-US" altLang="ja-JP" dirty="0" smtClean="0"/>
          </a:p>
        </p:txBody>
      </p:sp>
      <p:pic>
        <p:nvPicPr>
          <p:cNvPr id="46" name="図 4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6657415" y="3614439"/>
            <a:ext cx="1348368" cy="1348368"/>
          </a:xfrm>
          <a:prstGeom prst="rect">
            <a:avLst/>
          </a:prstGeom>
        </p:spPr>
      </p:pic>
      <p:sp>
        <p:nvSpPr>
          <p:cNvPr id="47" name="図プレースホルダー 7"/>
          <p:cNvSpPr>
            <a:spLocks noGrp="1"/>
          </p:cNvSpPr>
          <p:nvPr>
            <p:ph type="pic" sz="quarter" idx="27" hasCustomPrompt="1"/>
          </p:nvPr>
        </p:nvSpPr>
        <p:spPr>
          <a:xfrm rot="21600000">
            <a:off x="7006269" y="3978311"/>
            <a:ext cx="646189" cy="645430"/>
          </a:xfrm>
        </p:spPr>
        <p:txBody>
          <a:bodyPr>
            <a:normAutofit/>
          </a:bodyPr>
          <a:lstStyle>
            <a:lvl1pPr>
              <a:defRPr sz="1800"/>
            </a:lvl1pPr>
          </a:lstStyle>
          <a:p>
            <a:r>
              <a:rPr kumimoji="1" lang="en-US" altLang="ja-JP" dirty="0" smtClean="0"/>
              <a:t>Icon</a:t>
            </a:r>
            <a:endParaRPr kumimoji="1" lang="ja-JP" altLang="en-US" dirty="0"/>
          </a:p>
        </p:txBody>
      </p:sp>
      <p:sp>
        <p:nvSpPr>
          <p:cNvPr id="48" name="フリーフォーム 47"/>
          <p:cNvSpPr/>
          <p:nvPr userDrawn="1"/>
        </p:nvSpPr>
        <p:spPr>
          <a:xfrm flipH="1">
            <a:off x="899633" y="6460521"/>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9" name="テキスト プレースホルダー 5"/>
          <p:cNvSpPr>
            <a:spLocks noGrp="1"/>
          </p:cNvSpPr>
          <p:nvPr>
            <p:ph type="body" sz="quarter" idx="28" hasCustomPrompt="1"/>
          </p:nvPr>
        </p:nvSpPr>
        <p:spPr>
          <a:xfrm>
            <a:off x="1008781" y="6491244"/>
            <a:ext cx="46953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50" name="テキスト プレースホルダー 5"/>
          <p:cNvSpPr>
            <a:spLocks noGrp="1"/>
          </p:cNvSpPr>
          <p:nvPr>
            <p:ph type="body" sz="quarter" idx="29" hasCustomPrompt="1"/>
          </p:nvPr>
        </p:nvSpPr>
        <p:spPr>
          <a:xfrm>
            <a:off x="1008781" y="7135687"/>
            <a:ext cx="4695334"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a:p>
            <a:pPr lvl="0"/>
            <a:endParaRPr kumimoji="1" lang="en-US" altLang="ja-JP" dirty="0" smtClean="0"/>
          </a:p>
          <a:p>
            <a:pPr lvl="0"/>
            <a:endParaRPr kumimoji="1" lang="en-US" altLang="ja-JP" dirty="0" smtClean="0"/>
          </a:p>
        </p:txBody>
      </p:sp>
      <p:pic>
        <p:nvPicPr>
          <p:cNvPr id="51" name="図 5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6657415" y="6899237"/>
            <a:ext cx="1348368" cy="1348368"/>
          </a:xfrm>
          <a:prstGeom prst="rect">
            <a:avLst/>
          </a:prstGeom>
        </p:spPr>
      </p:pic>
      <p:sp>
        <p:nvSpPr>
          <p:cNvPr id="52" name="図プレースホルダー 7"/>
          <p:cNvSpPr>
            <a:spLocks noGrp="1"/>
          </p:cNvSpPr>
          <p:nvPr>
            <p:ph type="pic" sz="quarter" idx="30" hasCustomPrompt="1"/>
          </p:nvPr>
        </p:nvSpPr>
        <p:spPr>
          <a:xfrm rot="21600000">
            <a:off x="7006269" y="7263109"/>
            <a:ext cx="646189" cy="645430"/>
          </a:xfrm>
        </p:spPr>
        <p:txBody>
          <a:bodyPr>
            <a:normAutofit/>
          </a:bodyPr>
          <a:lstStyle>
            <a:lvl1pPr>
              <a:defRPr sz="18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366145758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500"/>
                            </p:stCondLst>
                            <p:childTnLst>
                              <p:par>
                                <p:cTn id="13" presetID="31"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fltVal val="0"/>
                                          </p:val>
                                        </p:tav>
                                        <p:tav tm="100000">
                                          <p:val>
                                            <p:strVal val="#ppt_h"/>
                                          </p:val>
                                        </p:tav>
                                      </p:tavLst>
                                    </p:anim>
                                    <p:anim calcmode="lin" valueType="num">
                                      <p:cBhvr>
                                        <p:cTn id="17" dur="500" fill="hold"/>
                                        <p:tgtEl>
                                          <p:spTgt spid="35"/>
                                        </p:tgtEl>
                                        <p:attrNameLst>
                                          <p:attrName>style.rotation</p:attrName>
                                        </p:attrNameLst>
                                      </p:cBhvr>
                                      <p:tavLst>
                                        <p:tav tm="0">
                                          <p:val>
                                            <p:fltVal val="90"/>
                                          </p:val>
                                        </p:tav>
                                        <p:tav tm="100000">
                                          <p:val>
                                            <p:fltVal val="0"/>
                                          </p:val>
                                        </p:tav>
                                      </p:tavLst>
                                    </p:anim>
                                    <p:animEffect transition="in" filter="fade">
                                      <p:cBhvr>
                                        <p:cTn id="18" dur="500"/>
                                        <p:tgtEl>
                                          <p:spTgt spid="35"/>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90"/>
                                          </p:val>
                                        </p:tav>
                                        <p:tav tm="100000">
                                          <p:val>
                                            <p:fltVal val="0"/>
                                          </p:val>
                                        </p:tav>
                                      </p:tavLst>
                                    </p:anim>
                                    <p:animEffect transition="in" filter="fade">
                                      <p:cBhvr>
                                        <p:cTn id="24" dur="500"/>
                                        <p:tgtEl>
                                          <p:spTgt spid="36"/>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right)">
                                      <p:cBhvr>
                                        <p:cTn id="28" dur="500"/>
                                        <p:tgtEl>
                                          <p:spTgt spid="3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3">
                                            <p:txEl>
                                              <p:pRg st="0" end="0"/>
                                            </p:txEl>
                                          </p:spTgt>
                                        </p:tgtEl>
                                        <p:attrNameLst>
                                          <p:attrName>style.visibility</p:attrName>
                                        </p:attrNameLst>
                                      </p:cBhvr>
                                      <p:to>
                                        <p:strVal val="visible"/>
                                      </p:to>
                                    </p:set>
                                    <p:animEffect transition="in" filter="fade">
                                      <p:cBhvr>
                                        <p:cTn id="32" dur="500"/>
                                        <p:tgtEl>
                                          <p:spTgt spid="3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3000"/>
                            </p:stCondLst>
                            <p:childTnLst>
                              <p:par>
                                <p:cTn id="37" presetID="22" presetClass="entr" presetSubtype="1" fill="hold" grpId="0" nodeType="afterEffect">
                                  <p:stCondLst>
                                    <p:cond delay="25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par>
                          <p:cTn id="40" fill="hold">
                            <p:stCondLst>
                              <p:cond delay="3750"/>
                            </p:stCondLst>
                            <p:childTnLst>
                              <p:par>
                                <p:cTn id="41" presetID="31"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 calcmode="lin" valueType="num">
                                      <p:cBhvr>
                                        <p:cTn id="45" dur="500" fill="hold"/>
                                        <p:tgtEl>
                                          <p:spTgt spid="41"/>
                                        </p:tgtEl>
                                        <p:attrNameLst>
                                          <p:attrName>style.rotation</p:attrName>
                                        </p:attrNameLst>
                                      </p:cBhvr>
                                      <p:tavLst>
                                        <p:tav tm="0">
                                          <p:val>
                                            <p:fltVal val="90"/>
                                          </p:val>
                                        </p:tav>
                                        <p:tav tm="100000">
                                          <p:val>
                                            <p:fltVal val="0"/>
                                          </p:val>
                                        </p:tav>
                                      </p:tavLst>
                                    </p:anim>
                                    <p:animEffect transition="in" filter="fade">
                                      <p:cBhvr>
                                        <p:cTn id="46" dur="500"/>
                                        <p:tgtEl>
                                          <p:spTgt spid="41"/>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 calcmode="lin" valueType="num">
                                      <p:cBhvr>
                                        <p:cTn id="51" dur="500" fill="hold"/>
                                        <p:tgtEl>
                                          <p:spTgt spid="42"/>
                                        </p:tgtEl>
                                        <p:attrNameLst>
                                          <p:attrName>style.rotation</p:attrName>
                                        </p:attrNameLst>
                                      </p:cBhvr>
                                      <p:tavLst>
                                        <p:tav tm="0">
                                          <p:val>
                                            <p:fltVal val="90"/>
                                          </p:val>
                                        </p:tav>
                                        <p:tav tm="100000">
                                          <p:val>
                                            <p:fltVal val="0"/>
                                          </p:val>
                                        </p:tav>
                                      </p:tavLst>
                                    </p:anim>
                                    <p:animEffect transition="in" filter="fade">
                                      <p:cBhvr>
                                        <p:cTn id="52" dur="500"/>
                                        <p:tgtEl>
                                          <p:spTgt spid="42"/>
                                        </p:tgtEl>
                                      </p:cBhvr>
                                    </p:animEffect>
                                  </p:childTnLst>
                                </p:cTn>
                              </p:par>
                            </p:childTnLst>
                          </p:cTn>
                        </p:par>
                        <p:par>
                          <p:cTn id="53" fill="hold">
                            <p:stCondLst>
                              <p:cond delay="4250"/>
                            </p:stCondLst>
                            <p:childTnLst>
                              <p:par>
                                <p:cTn id="54" presetID="22" presetClass="entr" presetSubtype="2" fill="hold" grpId="0"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childTnLst>
                          </p:cTn>
                        </p:par>
                        <p:par>
                          <p:cTn id="57" fill="hold">
                            <p:stCondLst>
                              <p:cond delay="4750"/>
                            </p:stCondLst>
                            <p:childTnLst>
                              <p:par>
                                <p:cTn id="58" presetID="10" presetClass="entr" presetSubtype="0" fill="hold" grpId="0" nodeType="afterEffect">
                                  <p:stCondLst>
                                    <p:cond delay="0"/>
                                  </p:stCondLst>
                                  <p:childTnLst>
                                    <p:set>
                                      <p:cBhvr>
                                        <p:cTn id="59" dur="1" fill="hold">
                                          <p:stCondLst>
                                            <p:cond delay="0"/>
                                          </p:stCondLst>
                                        </p:cTn>
                                        <p:tgtEl>
                                          <p:spTgt spid="39">
                                            <p:txEl>
                                              <p:pRg st="0" end="0"/>
                                            </p:txEl>
                                          </p:spTgt>
                                        </p:tgtEl>
                                        <p:attrNameLst>
                                          <p:attrName>style.visibility</p:attrName>
                                        </p:attrNameLst>
                                      </p:cBhvr>
                                      <p:to>
                                        <p:strVal val="visible"/>
                                      </p:to>
                                    </p:set>
                                    <p:animEffect transition="in" filter="fade">
                                      <p:cBhvr>
                                        <p:cTn id="60" dur="500"/>
                                        <p:tgtEl>
                                          <p:spTgt spid="39">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5250"/>
                            </p:stCondLst>
                            <p:childTnLst>
                              <p:par>
                                <p:cTn id="65" presetID="22" presetClass="entr" presetSubtype="4" fill="hold" grpId="0" nodeType="afterEffect">
                                  <p:stCondLst>
                                    <p:cond delay="25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00"/>
                                        <p:tgtEl>
                                          <p:spTgt spid="8"/>
                                        </p:tgtEl>
                                      </p:cBhvr>
                                    </p:animEffect>
                                  </p:childTnLst>
                                </p:cTn>
                              </p:par>
                            </p:childTnLst>
                          </p:cTn>
                        </p:par>
                        <p:par>
                          <p:cTn id="68" fill="hold">
                            <p:stCondLst>
                              <p:cond delay="6000"/>
                            </p:stCondLst>
                            <p:childTnLst>
                              <p:par>
                                <p:cTn id="69" presetID="31"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p:cTn id="71" dur="500" fill="hold"/>
                                        <p:tgtEl>
                                          <p:spTgt spid="51"/>
                                        </p:tgtEl>
                                        <p:attrNameLst>
                                          <p:attrName>ppt_w</p:attrName>
                                        </p:attrNameLst>
                                      </p:cBhvr>
                                      <p:tavLst>
                                        <p:tav tm="0">
                                          <p:val>
                                            <p:fltVal val="0"/>
                                          </p:val>
                                        </p:tav>
                                        <p:tav tm="100000">
                                          <p:val>
                                            <p:strVal val="#ppt_w"/>
                                          </p:val>
                                        </p:tav>
                                      </p:tavLst>
                                    </p:anim>
                                    <p:anim calcmode="lin" valueType="num">
                                      <p:cBhvr>
                                        <p:cTn id="72" dur="500" fill="hold"/>
                                        <p:tgtEl>
                                          <p:spTgt spid="51"/>
                                        </p:tgtEl>
                                        <p:attrNameLst>
                                          <p:attrName>ppt_h</p:attrName>
                                        </p:attrNameLst>
                                      </p:cBhvr>
                                      <p:tavLst>
                                        <p:tav tm="0">
                                          <p:val>
                                            <p:fltVal val="0"/>
                                          </p:val>
                                        </p:tav>
                                        <p:tav tm="100000">
                                          <p:val>
                                            <p:strVal val="#ppt_h"/>
                                          </p:val>
                                        </p:tav>
                                      </p:tavLst>
                                    </p:anim>
                                    <p:anim calcmode="lin" valueType="num">
                                      <p:cBhvr>
                                        <p:cTn id="73" dur="500" fill="hold"/>
                                        <p:tgtEl>
                                          <p:spTgt spid="51"/>
                                        </p:tgtEl>
                                        <p:attrNameLst>
                                          <p:attrName>style.rotation</p:attrName>
                                        </p:attrNameLst>
                                      </p:cBhvr>
                                      <p:tavLst>
                                        <p:tav tm="0">
                                          <p:val>
                                            <p:fltVal val="90"/>
                                          </p:val>
                                        </p:tav>
                                        <p:tav tm="100000">
                                          <p:val>
                                            <p:fltVal val="0"/>
                                          </p:val>
                                        </p:tav>
                                      </p:tavLst>
                                    </p:anim>
                                    <p:animEffect transition="in" filter="fade">
                                      <p:cBhvr>
                                        <p:cTn id="74" dur="500"/>
                                        <p:tgtEl>
                                          <p:spTgt spid="51"/>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 calcmode="lin" valueType="num">
                                      <p:cBhvr>
                                        <p:cTn id="79" dur="500" fill="hold"/>
                                        <p:tgtEl>
                                          <p:spTgt spid="52"/>
                                        </p:tgtEl>
                                        <p:attrNameLst>
                                          <p:attrName>style.rotation</p:attrName>
                                        </p:attrNameLst>
                                      </p:cBhvr>
                                      <p:tavLst>
                                        <p:tav tm="0">
                                          <p:val>
                                            <p:fltVal val="90"/>
                                          </p:val>
                                        </p:tav>
                                        <p:tav tm="100000">
                                          <p:val>
                                            <p:fltVal val="0"/>
                                          </p:val>
                                        </p:tav>
                                      </p:tavLst>
                                    </p:anim>
                                    <p:animEffect transition="in" filter="fade">
                                      <p:cBhvr>
                                        <p:cTn id="80" dur="500"/>
                                        <p:tgtEl>
                                          <p:spTgt spid="52"/>
                                        </p:tgtEl>
                                      </p:cBhvr>
                                    </p:animEffect>
                                  </p:childTnLst>
                                </p:cTn>
                              </p:par>
                            </p:childTnLst>
                          </p:cTn>
                        </p:par>
                        <p:par>
                          <p:cTn id="81" fill="hold">
                            <p:stCondLst>
                              <p:cond delay="6500"/>
                            </p:stCondLst>
                            <p:childTnLst>
                              <p:par>
                                <p:cTn id="82" presetID="22" presetClass="entr" presetSubtype="8" fill="hold" grpId="0" nodeType="after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wipe(left)">
                                      <p:cBhvr>
                                        <p:cTn id="84" dur="500"/>
                                        <p:tgtEl>
                                          <p:spTgt spid="48"/>
                                        </p:tgtEl>
                                      </p:cBhvr>
                                    </p:animEffect>
                                  </p:childTnLst>
                                </p:cTn>
                              </p:par>
                            </p:childTnLst>
                          </p:cTn>
                        </p:par>
                        <p:par>
                          <p:cTn id="85" fill="hold">
                            <p:stCondLst>
                              <p:cond delay="7000"/>
                            </p:stCondLst>
                            <p:childTnLst>
                              <p:par>
                                <p:cTn id="86" presetID="10" presetClass="entr" presetSubtype="0" fill="hold" grpId="0" nodeType="afterEffect">
                                  <p:stCondLst>
                                    <p:cond delay="0"/>
                                  </p:stCondLst>
                                  <p:childTnLst>
                                    <p:set>
                                      <p:cBhvr>
                                        <p:cTn id="87" dur="1" fill="hold">
                                          <p:stCondLst>
                                            <p:cond delay="0"/>
                                          </p:stCondLst>
                                        </p:cTn>
                                        <p:tgtEl>
                                          <p:spTgt spid="49">
                                            <p:txEl>
                                              <p:pRg st="0" end="0"/>
                                            </p:txEl>
                                          </p:spTgt>
                                        </p:tgtEl>
                                        <p:attrNameLst>
                                          <p:attrName>style.visibility</p:attrName>
                                        </p:attrNameLst>
                                      </p:cBhvr>
                                      <p:to>
                                        <p:strVal val="visible"/>
                                      </p:to>
                                    </p:set>
                                    <p:animEffect transition="in" filter="fade">
                                      <p:cBhvr>
                                        <p:cTn id="88" dur="500"/>
                                        <p:tgtEl>
                                          <p:spTgt spid="49">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500"/>
                                        <p:tgtEl>
                                          <p:spTgt spid="50"/>
                                        </p:tgtEl>
                                      </p:cBhvr>
                                    </p:animEffect>
                                  </p:childTnLst>
                                </p:cTn>
                              </p:par>
                            </p:childTnLst>
                          </p:cTn>
                        </p:par>
                        <p:par>
                          <p:cTn id="92" fill="hold">
                            <p:stCondLst>
                              <p:cond delay="7500"/>
                            </p:stCondLst>
                            <p:childTnLst>
                              <p:par>
                                <p:cTn id="93" presetID="22" presetClass="entr" presetSubtype="4" fill="hold" grpId="0" nodeType="afterEffect">
                                  <p:stCondLst>
                                    <p:cond delay="250"/>
                                  </p:stCondLst>
                                  <p:childTnLst>
                                    <p:set>
                                      <p:cBhvr>
                                        <p:cTn id="94" dur="1" fill="hold">
                                          <p:stCondLst>
                                            <p:cond delay="0"/>
                                          </p:stCondLst>
                                        </p:cTn>
                                        <p:tgtEl>
                                          <p:spTgt spid="9"/>
                                        </p:tgtEl>
                                        <p:attrNameLst>
                                          <p:attrName>style.visibility</p:attrName>
                                        </p:attrNameLst>
                                      </p:cBhvr>
                                      <p:to>
                                        <p:strVal val="visible"/>
                                      </p:to>
                                    </p:set>
                                    <p:animEffect transition="in" filter="wipe(down)">
                                      <p:cBhvr>
                                        <p:cTn id="95" dur="500"/>
                                        <p:tgtEl>
                                          <p:spTgt spid="9"/>
                                        </p:tgtEl>
                                      </p:cBhvr>
                                    </p:animEffect>
                                  </p:childTnLst>
                                </p:cTn>
                              </p:par>
                            </p:childTnLst>
                          </p:cTn>
                        </p:par>
                        <p:par>
                          <p:cTn id="96" fill="hold">
                            <p:stCondLst>
                              <p:cond delay="8250"/>
                            </p:stCondLst>
                            <p:childTnLst>
                              <p:par>
                                <p:cTn id="97" presetID="31" presetClass="entr" presetSubtype="0" fill="hold" nodeType="after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anim calcmode="lin" valueType="num">
                                      <p:cBhvr>
                                        <p:cTn id="101" dur="500" fill="hold"/>
                                        <p:tgtEl>
                                          <p:spTgt spid="46"/>
                                        </p:tgtEl>
                                        <p:attrNameLst>
                                          <p:attrName>style.rotation</p:attrName>
                                        </p:attrNameLst>
                                      </p:cBhvr>
                                      <p:tavLst>
                                        <p:tav tm="0">
                                          <p:val>
                                            <p:fltVal val="90"/>
                                          </p:val>
                                        </p:tav>
                                        <p:tav tm="100000">
                                          <p:val>
                                            <p:fltVal val="0"/>
                                          </p:val>
                                        </p:tav>
                                      </p:tavLst>
                                    </p:anim>
                                    <p:animEffect transition="in" filter="fade">
                                      <p:cBhvr>
                                        <p:cTn id="102" dur="500"/>
                                        <p:tgtEl>
                                          <p:spTgt spid="46"/>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anim calcmode="lin" valueType="num">
                                      <p:cBhvr>
                                        <p:cTn id="105" dur="500" fill="hold"/>
                                        <p:tgtEl>
                                          <p:spTgt spid="47"/>
                                        </p:tgtEl>
                                        <p:attrNameLst>
                                          <p:attrName>ppt_w</p:attrName>
                                        </p:attrNameLst>
                                      </p:cBhvr>
                                      <p:tavLst>
                                        <p:tav tm="0">
                                          <p:val>
                                            <p:fltVal val="0"/>
                                          </p:val>
                                        </p:tav>
                                        <p:tav tm="100000">
                                          <p:val>
                                            <p:strVal val="#ppt_w"/>
                                          </p:val>
                                        </p:tav>
                                      </p:tavLst>
                                    </p:anim>
                                    <p:anim calcmode="lin" valueType="num">
                                      <p:cBhvr>
                                        <p:cTn id="106" dur="500" fill="hold"/>
                                        <p:tgtEl>
                                          <p:spTgt spid="47"/>
                                        </p:tgtEl>
                                        <p:attrNameLst>
                                          <p:attrName>ppt_h</p:attrName>
                                        </p:attrNameLst>
                                      </p:cBhvr>
                                      <p:tavLst>
                                        <p:tav tm="0">
                                          <p:val>
                                            <p:fltVal val="0"/>
                                          </p:val>
                                        </p:tav>
                                        <p:tav tm="100000">
                                          <p:val>
                                            <p:strVal val="#ppt_h"/>
                                          </p:val>
                                        </p:tav>
                                      </p:tavLst>
                                    </p:anim>
                                    <p:anim calcmode="lin" valueType="num">
                                      <p:cBhvr>
                                        <p:cTn id="107" dur="500" fill="hold"/>
                                        <p:tgtEl>
                                          <p:spTgt spid="47"/>
                                        </p:tgtEl>
                                        <p:attrNameLst>
                                          <p:attrName>style.rotation</p:attrName>
                                        </p:attrNameLst>
                                      </p:cBhvr>
                                      <p:tavLst>
                                        <p:tav tm="0">
                                          <p:val>
                                            <p:fltVal val="90"/>
                                          </p:val>
                                        </p:tav>
                                        <p:tav tm="100000">
                                          <p:val>
                                            <p:fltVal val="0"/>
                                          </p:val>
                                        </p:tav>
                                      </p:tavLst>
                                    </p:anim>
                                    <p:animEffect transition="in" filter="fade">
                                      <p:cBhvr>
                                        <p:cTn id="108" dur="500"/>
                                        <p:tgtEl>
                                          <p:spTgt spid="47"/>
                                        </p:tgtEl>
                                      </p:cBhvr>
                                    </p:animEffect>
                                  </p:childTnLst>
                                </p:cTn>
                              </p:par>
                            </p:childTnLst>
                          </p:cTn>
                        </p:par>
                        <p:par>
                          <p:cTn id="109" fill="hold">
                            <p:stCondLst>
                              <p:cond delay="8750"/>
                            </p:stCondLst>
                            <p:childTnLst>
                              <p:par>
                                <p:cTn id="110" presetID="22" presetClass="entr" presetSubtype="8" fill="hold" grpId="0" nodeType="after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wipe(left)">
                                      <p:cBhvr>
                                        <p:cTn id="112" dur="500"/>
                                        <p:tgtEl>
                                          <p:spTgt spid="43"/>
                                        </p:tgtEl>
                                      </p:cBhvr>
                                    </p:animEffect>
                                  </p:childTnLst>
                                </p:cTn>
                              </p:par>
                            </p:childTnLst>
                          </p:cTn>
                        </p:par>
                        <p:par>
                          <p:cTn id="113" fill="hold">
                            <p:stCondLst>
                              <p:cond delay="9250"/>
                            </p:stCondLst>
                            <p:childTnLst>
                              <p:par>
                                <p:cTn id="114" presetID="10" presetClass="entr" presetSubtype="0" fill="hold" grpId="0" nodeType="afterEffect">
                                  <p:stCondLst>
                                    <p:cond delay="0"/>
                                  </p:stCondLst>
                                  <p:childTnLst>
                                    <p:set>
                                      <p:cBhvr>
                                        <p:cTn id="115" dur="1" fill="hold">
                                          <p:stCondLst>
                                            <p:cond delay="0"/>
                                          </p:stCondLst>
                                        </p:cTn>
                                        <p:tgtEl>
                                          <p:spTgt spid="44">
                                            <p:txEl>
                                              <p:pRg st="0" end="0"/>
                                            </p:txEl>
                                          </p:spTgt>
                                        </p:tgtEl>
                                        <p:attrNameLst>
                                          <p:attrName>style.visibility</p:attrName>
                                        </p:attrNameLst>
                                      </p:cBhvr>
                                      <p:to>
                                        <p:strVal val="visible"/>
                                      </p:to>
                                    </p:set>
                                    <p:animEffect transition="in" filter="fade">
                                      <p:cBhvr>
                                        <p:cTn id="116" dur="500"/>
                                        <p:tgtEl>
                                          <p:spTgt spid="44">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fade">
                                      <p:cBhvr>
                                        <p:cTn id="1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7"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p:bldP spid="38" grpId="0" animBg="1"/>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2" grpId="0"/>
      <p:bldP spid="43" grpId="0" animBg="1"/>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tmplLst>
          <p:tmpl>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p:bldP spid="48" grpId="0" animBg="1"/>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p:tmplLst>
          <p:tmpl>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2"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eywords 1">
    <p:spTree>
      <p:nvGrpSpPr>
        <p:cNvPr id="1" name=""/>
        <p:cNvGrpSpPr/>
        <p:nvPr/>
      </p:nvGrpSpPr>
      <p:grpSpPr>
        <a:xfrm>
          <a:off x="0" y="0"/>
          <a:ext cx="0" cy="0"/>
          <a:chOff x="0" y="0"/>
          <a:chExt cx="0" cy="0"/>
        </a:xfrm>
      </p:grpSpPr>
      <p:pic>
        <p:nvPicPr>
          <p:cNvPr id="37" name="図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6829021" y="4803967"/>
            <a:ext cx="10287000" cy="800000"/>
          </a:xfrm>
          <a:prstGeom prst="rect">
            <a:avLst/>
          </a:prstGeom>
        </p:spPr>
      </p:pic>
      <p:sp>
        <p:nvSpPr>
          <p:cNvPr id="26" name="テキスト プレースホルダー 5"/>
          <p:cNvSpPr>
            <a:spLocks noGrp="1"/>
          </p:cNvSpPr>
          <p:nvPr>
            <p:ph type="body" sz="quarter" idx="14" hasCustomPrompt="1"/>
          </p:nvPr>
        </p:nvSpPr>
        <p:spPr>
          <a:xfrm>
            <a:off x="12360488" y="0"/>
            <a:ext cx="5925925" cy="10287000"/>
          </a:xfrm>
          <a:solidFill>
            <a:schemeClr val="tx1">
              <a:alpha val="50000"/>
            </a:schemeClr>
          </a:solid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 </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22" name="テキスト プレースホルダー 5"/>
          <p:cNvSpPr>
            <a:spLocks noGrp="1"/>
          </p:cNvSpPr>
          <p:nvPr>
            <p:ph type="body" sz="quarter" idx="13" hasCustomPrompt="1"/>
          </p:nvPr>
        </p:nvSpPr>
        <p:spPr>
          <a:xfrm>
            <a:off x="12538373" y="1969477"/>
            <a:ext cx="5212598" cy="7183892"/>
          </a:xfrm>
          <a:noFill/>
        </p:spPr>
        <p:txBody>
          <a:bodyPr anchor="ctr">
            <a:noAutofit/>
          </a:bodyPr>
          <a:lstStyle>
            <a:lvl1pPr algn="l">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90424" y="3886151"/>
            <a:ext cx="2814040" cy="2814040"/>
          </a:xfrm>
          <a:prstGeom prst="rect">
            <a:avLst/>
          </a:prstGeom>
        </p:spPr>
      </p:pic>
      <p:sp>
        <p:nvSpPr>
          <p:cNvPr id="8" name="テキスト プレースホルダー 5"/>
          <p:cNvSpPr>
            <a:spLocks noGrp="1"/>
          </p:cNvSpPr>
          <p:nvPr>
            <p:ph type="body" sz="quarter" idx="21" hasCustomPrompt="1"/>
          </p:nvPr>
        </p:nvSpPr>
        <p:spPr>
          <a:xfrm>
            <a:off x="5833206" y="5534040"/>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9" name="図プレースホルダー 7"/>
          <p:cNvSpPr>
            <a:spLocks noGrp="1"/>
          </p:cNvSpPr>
          <p:nvPr>
            <p:ph type="pic" sz="quarter" idx="16" hasCustomPrompt="1"/>
          </p:nvPr>
        </p:nvSpPr>
        <p:spPr>
          <a:xfrm>
            <a:off x="6603999" y="4527180"/>
            <a:ext cx="986889" cy="985730"/>
          </a:xfrm>
        </p:spPr>
        <p:txBody>
          <a:bodyPr>
            <a:normAutofit/>
          </a:bodyPr>
          <a:lstStyle>
            <a:lvl1pPr>
              <a:defRPr sz="1800"/>
            </a:lvl1pPr>
          </a:lstStyle>
          <a:p>
            <a:r>
              <a:rPr kumimoji="1" lang="en-US" altLang="ja-JP" dirty="0" smtClean="0"/>
              <a:t>Icon</a:t>
            </a:r>
            <a:endParaRPr kumimoji="1" lang="ja-JP" altLang="en-US" dirty="0"/>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6204" y="5194722"/>
            <a:ext cx="3409522" cy="3409522"/>
          </a:xfrm>
          <a:prstGeom prst="rect">
            <a:avLst/>
          </a:prstGeom>
        </p:spPr>
      </p:pic>
      <p:sp>
        <p:nvSpPr>
          <p:cNvPr id="11" name="テキスト プレースホルダー 5"/>
          <p:cNvSpPr>
            <a:spLocks noGrp="1"/>
          </p:cNvSpPr>
          <p:nvPr>
            <p:ph type="body" sz="quarter" idx="22" hasCustomPrompt="1"/>
          </p:nvPr>
        </p:nvSpPr>
        <p:spPr>
          <a:xfrm>
            <a:off x="8504464" y="7159072"/>
            <a:ext cx="309709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2" name="図プレースホルダー 7"/>
          <p:cNvSpPr>
            <a:spLocks noGrp="1"/>
          </p:cNvSpPr>
          <p:nvPr>
            <p:ph type="pic" sz="quarter" idx="23" hasCustomPrompt="1"/>
          </p:nvPr>
        </p:nvSpPr>
        <p:spPr>
          <a:xfrm>
            <a:off x="9482469" y="5996750"/>
            <a:ext cx="1142534" cy="1141192"/>
          </a:xfrm>
        </p:spPr>
        <p:txBody>
          <a:bodyPr>
            <a:normAutofit/>
          </a:bodyPr>
          <a:lstStyle>
            <a:lvl1pPr>
              <a:defRPr sz="1800"/>
            </a:lvl1pPr>
          </a:lstStyle>
          <a:p>
            <a:r>
              <a:rPr kumimoji="1" lang="en-US" altLang="ja-JP" dirty="0" smtClean="0"/>
              <a:t>Icon</a:t>
            </a:r>
            <a:endParaRPr kumimoji="1" lang="ja-JP" altLang="en-US" dirty="0"/>
          </a:p>
        </p:txBody>
      </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7720" y="2510184"/>
            <a:ext cx="2814040" cy="2814040"/>
          </a:xfrm>
          <a:prstGeom prst="rect">
            <a:avLst/>
          </a:prstGeom>
        </p:spPr>
      </p:pic>
      <p:sp>
        <p:nvSpPr>
          <p:cNvPr id="14" name="テキスト プレースホルダー 5"/>
          <p:cNvSpPr>
            <a:spLocks noGrp="1"/>
          </p:cNvSpPr>
          <p:nvPr>
            <p:ph type="body" sz="quarter" idx="24" hasCustomPrompt="1"/>
          </p:nvPr>
        </p:nvSpPr>
        <p:spPr>
          <a:xfrm>
            <a:off x="8530502" y="4158073"/>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15" name="図プレースホルダー 7"/>
          <p:cNvSpPr>
            <a:spLocks noGrp="1"/>
          </p:cNvSpPr>
          <p:nvPr>
            <p:ph type="pic" sz="quarter" idx="25" hasCustomPrompt="1"/>
          </p:nvPr>
        </p:nvSpPr>
        <p:spPr>
          <a:xfrm>
            <a:off x="9301295" y="3151213"/>
            <a:ext cx="986889" cy="985730"/>
          </a:xfrm>
        </p:spPr>
        <p:txBody>
          <a:bodyPr>
            <a:normAutofit/>
          </a:bodyPr>
          <a:lstStyle>
            <a:lvl1pPr>
              <a:defRPr sz="1800"/>
            </a:lvl1pPr>
          </a:lstStyle>
          <a:p>
            <a:r>
              <a:rPr kumimoji="1" lang="en-US" altLang="ja-JP" dirty="0" smtClean="0"/>
              <a:t>Icon</a:t>
            </a:r>
            <a:endParaRPr kumimoji="1" lang="ja-JP" altLang="en-US" dirty="0"/>
          </a:p>
        </p:txBody>
      </p:sp>
      <p:pic>
        <p:nvPicPr>
          <p:cNvPr id="5" name="図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5248" y="4362821"/>
            <a:ext cx="901587" cy="901587"/>
          </a:xfrm>
          <a:prstGeom prst="rect">
            <a:avLst/>
          </a:prstGeom>
        </p:spPr>
      </p:pic>
      <p:pic>
        <p:nvPicPr>
          <p:cNvPr id="17" name="図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45714" y="5738928"/>
            <a:ext cx="901587" cy="901587"/>
          </a:xfrm>
          <a:prstGeom prst="rect">
            <a:avLst/>
          </a:prstGeom>
        </p:spPr>
      </p:pic>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19162" y="2415383"/>
            <a:ext cx="3409522" cy="3409522"/>
          </a:xfrm>
          <a:prstGeom prst="rect">
            <a:avLst/>
          </a:prstGeom>
        </p:spPr>
      </p:pic>
      <p:sp>
        <p:nvSpPr>
          <p:cNvPr id="19" name="テキスト プレースホルダー 5"/>
          <p:cNvSpPr>
            <a:spLocks noGrp="1"/>
          </p:cNvSpPr>
          <p:nvPr>
            <p:ph type="body" sz="quarter" idx="26" hasCustomPrompt="1"/>
          </p:nvPr>
        </p:nvSpPr>
        <p:spPr>
          <a:xfrm>
            <a:off x="2557422" y="4379733"/>
            <a:ext cx="309709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0" name="図プレースホルダー 7"/>
          <p:cNvSpPr>
            <a:spLocks noGrp="1"/>
          </p:cNvSpPr>
          <p:nvPr>
            <p:ph type="pic" sz="quarter" idx="27" hasCustomPrompt="1"/>
          </p:nvPr>
        </p:nvSpPr>
        <p:spPr>
          <a:xfrm>
            <a:off x="3535427" y="3217411"/>
            <a:ext cx="1142534" cy="1141192"/>
          </a:xfrm>
        </p:spPr>
        <p:txBody>
          <a:bodyPr>
            <a:normAutofit/>
          </a:bodyPr>
          <a:lstStyle>
            <a:lvl1pPr>
              <a:defRPr sz="1800"/>
            </a:lvl1pPr>
          </a:lstStyle>
          <a:p>
            <a:r>
              <a:rPr kumimoji="1" lang="en-US" altLang="ja-JP" dirty="0" smtClean="0"/>
              <a:t>Icon</a:t>
            </a:r>
            <a:endParaRPr kumimoji="1" lang="ja-JP" altLang="en-US" dirty="0"/>
          </a:p>
        </p:txBody>
      </p:sp>
      <p:pic>
        <p:nvPicPr>
          <p:cNvPr id="21" name="図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93128" y="6598243"/>
            <a:ext cx="2814040" cy="2814040"/>
          </a:xfrm>
          <a:prstGeom prst="rect">
            <a:avLst/>
          </a:prstGeom>
        </p:spPr>
      </p:pic>
      <p:sp>
        <p:nvSpPr>
          <p:cNvPr id="23" name="テキスト プレースホルダー 5"/>
          <p:cNvSpPr>
            <a:spLocks noGrp="1"/>
          </p:cNvSpPr>
          <p:nvPr>
            <p:ph type="body" sz="quarter" idx="28" hasCustomPrompt="1"/>
          </p:nvPr>
        </p:nvSpPr>
        <p:spPr>
          <a:xfrm>
            <a:off x="3135910" y="8246132"/>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24" name="図プレースホルダー 7"/>
          <p:cNvSpPr>
            <a:spLocks noGrp="1"/>
          </p:cNvSpPr>
          <p:nvPr>
            <p:ph type="pic" sz="quarter" idx="29" hasCustomPrompt="1"/>
          </p:nvPr>
        </p:nvSpPr>
        <p:spPr>
          <a:xfrm>
            <a:off x="3906703" y="7239272"/>
            <a:ext cx="986889" cy="985730"/>
          </a:xfrm>
        </p:spPr>
        <p:txBody>
          <a:bodyPr>
            <a:normAutofit/>
          </a:bodyPr>
          <a:lstStyle>
            <a:lvl1pPr>
              <a:defRPr sz="1800"/>
            </a:lvl1pPr>
          </a:lstStyle>
          <a:p>
            <a:r>
              <a:rPr kumimoji="1" lang="en-US" altLang="ja-JP" dirty="0" smtClean="0"/>
              <a:t>Icon</a:t>
            </a:r>
            <a:endParaRPr kumimoji="1" lang="ja-JP" altLang="en-US" dirty="0"/>
          </a:p>
        </p:txBody>
      </p:sp>
      <p:pic>
        <p:nvPicPr>
          <p:cNvPr id="25" name="図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7816" y="4844859"/>
            <a:ext cx="901587" cy="901587"/>
          </a:xfrm>
          <a:prstGeom prst="rect">
            <a:avLst/>
          </a:prstGeom>
        </p:spPr>
      </p:pic>
      <p:pic>
        <p:nvPicPr>
          <p:cNvPr id="27" name="図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49473" y="6635704"/>
            <a:ext cx="901587" cy="901587"/>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667" y="5684541"/>
            <a:ext cx="2814040" cy="2814040"/>
          </a:xfrm>
          <a:prstGeom prst="rect">
            <a:avLst/>
          </a:prstGeom>
        </p:spPr>
      </p:pic>
      <p:sp>
        <p:nvSpPr>
          <p:cNvPr id="32" name="テキスト プレースホルダー 5"/>
          <p:cNvSpPr>
            <a:spLocks noGrp="1"/>
          </p:cNvSpPr>
          <p:nvPr>
            <p:ph type="body" sz="quarter" idx="30" hasCustomPrompt="1"/>
          </p:nvPr>
        </p:nvSpPr>
        <p:spPr>
          <a:xfrm>
            <a:off x="456449" y="7332430"/>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p>
        </p:txBody>
      </p:sp>
      <p:sp>
        <p:nvSpPr>
          <p:cNvPr id="33" name="図プレースホルダー 7"/>
          <p:cNvSpPr>
            <a:spLocks noGrp="1"/>
          </p:cNvSpPr>
          <p:nvPr>
            <p:ph type="pic" sz="quarter" idx="31" hasCustomPrompt="1"/>
          </p:nvPr>
        </p:nvSpPr>
        <p:spPr>
          <a:xfrm>
            <a:off x="1227242" y="6325570"/>
            <a:ext cx="986889" cy="985730"/>
          </a:xfrm>
        </p:spPr>
        <p:txBody>
          <a:bodyPr>
            <a:normAutofit/>
          </a:bodyPr>
          <a:lstStyle>
            <a:lvl1pPr>
              <a:defRPr sz="1800"/>
            </a:lvl1pPr>
          </a:lstStyle>
          <a:p>
            <a:r>
              <a:rPr kumimoji="1" lang="en-US" altLang="ja-JP" dirty="0" smtClean="0"/>
              <a:t>Icon</a:t>
            </a:r>
            <a:endParaRPr kumimoji="1" lang="ja-JP" altLang="en-US" dirty="0"/>
          </a:p>
        </p:txBody>
      </p:sp>
      <p:pic>
        <p:nvPicPr>
          <p:cNvPr id="35" name="図 3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52518" y="9338664"/>
            <a:ext cx="901587" cy="901587"/>
          </a:xfrm>
          <a:prstGeom prst="rect">
            <a:avLst/>
          </a:prstGeom>
        </p:spPr>
      </p:pic>
      <p:pic>
        <p:nvPicPr>
          <p:cNvPr id="36" name="図 3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52403" y="1684210"/>
            <a:ext cx="901587" cy="901587"/>
          </a:xfrm>
          <a:prstGeom prst="rect">
            <a:avLst/>
          </a:prstGeom>
        </p:spPr>
      </p:pic>
    </p:spTree>
    <p:extLst>
      <p:ext uri="{BB962C8B-B14F-4D97-AF65-F5344CB8AC3E}">
        <p14:creationId xmlns:p14="http://schemas.microsoft.com/office/powerpoint/2010/main" val="424454977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50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75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0-#ppt_h/2"/>
                                          </p:val>
                                        </p:tav>
                                        <p:tav tm="100000">
                                          <p:val>
                                            <p:strVal val="#ppt_y"/>
                                          </p:val>
                                        </p:tav>
                                      </p:tavLst>
                                    </p:anim>
                                  </p:childTnLst>
                                </p:cTn>
                              </p:par>
                              <p:par>
                                <p:cTn id="37" presetID="2" presetClass="entr" presetSubtype="1" decel="100000" fill="hold" nodeType="withEffect">
                                  <p:stCondLst>
                                    <p:cond delay="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750"/>
                                  </p:stCondLst>
                                  <p:childTnLst>
                                    <p:set>
                                      <p:cBhvr>
                                        <p:cTn id="42" dur="1" fill="hold">
                                          <p:stCondLst>
                                            <p:cond delay="0"/>
                                          </p:stCondLst>
                                        </p:cTn>
                                        <p:tgtEl>
                                          <p:spTgt spid="23">
                                            <p:txEl>
                                              <p:pRg st="0" end="0"/>
                                            </p:txEl>
                                          </p:spTgt>
                                        </p:tgtEl>
                                        <p:attrNameLst>
                                          <p:attrName>style.visibility</p:attrName>
                                        </p:attrNameLst>
                                      </p:cBhvr>
                                      <p:to>
                                        <p:strVal val="visible"/>
                                      </p:to>
                                    </p:set>
                                    <p:anim calcmode="lin" valueType="num">
                                      <p:cBhvr additive="base">
                                        <p:cTn id="4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8" decel="100000" fill="hold" nodeType="withEffect">
                                  <p:stCondLst>
                                    <p:cond delay="100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0-#ppt_w/2"/>
                                          </p:val>
                                        </p:tav>
                                        <p:tav tm="100000">
                                          <p:val>
                                            <p:strVal val="#ppt_x"/>
                                          </p:val>
                                        </p:tav>
                                      </p:tavLst>
                                    </p:anim>
                                    <p:anim calcmode="lin" valueType="num">
                                      <p:cBhvr additive="base">
                                        <p:cTn id="48" dur="500" fill="hold"/>
                                        <p:tgtEl>
                                          <p:spTgt spid="35"/>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125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1+#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250"/>
                                  </p:stCondLst>
                                  <p:childTnLst>
                                    <p:set>
                                      <p:cBhvr>
                                        <p:cTn id="54" dur="1" fill="hold">
                                          <p:stCondLst>
                                            <p:cond delay="0"/>
                                          </p:stCondLst>
                                        </p:cTn>
                                        <p:tgtEl>
                                          <p:spTgt spid="11">
                                            <p:txEl>
                                              <p:pRg st="0" end="0"/>
                                            </p:txEl>
                                          </p:spTgt>
                                        </p:tgtEl>
                                        <p:attrNameLst>
                                          <p:attrName>style.visibility</p:attrName>
                                        </p:attrNameLst>
                                      </p:cBhvr>
                                      <p:to>
                                        <p:strVal val="visible"/>
                                      </p:to>
                                    </p:set>
                                    <p:anim calcmode="lin" valueType="num">
                                      <p:cBhvr additive="base">
                                        <p:cTn id="5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1">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nodeType="withEffect">
                                  <p:stCondLst>
                                    <p:cond delay="125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1+#ppt_w/2"/>
                                          </p:val>
                                        </p:tav>
                                        <p:tav tm="100000">
                                          <p:val>
                                            <p:strVal val="#ppt_x"/>
                                          </p:val>
                                        </p:tav>
                                      </p:tavLst>
                                    </p:anim>
                                    <p:anim calcmode="lin" valueType="num">
                                      <p:cBhvr additive="base">
                                        <p:cTn id="60" dur="500" fill="hold"/>
                                        <p:tgtEl>
                                          <p:spTgt spid="10"/>
                                        </p:tgtEl>
                                        <p:attrNameLst>
                                          <p:attrName>ppt_y</p:attrName>
                                        </p:attrNameLst>
                                      </p:cBhvr>
                                      <p:tavLst>
                                        <p:tav tm="0">
                                          <p:val>
                                            <p:strVal val="#ppt_y"/>
                                          </p:val>
                                        </p:tav>
                                        <p:tav tm="100000">
                                          <p:val>
                                            <p:strVal val="#ppt_y"/>
                                          </p:val>
                                        </p:tav>
                                      </p:tavLst>
                                    </p:anim>
                                  </p:childTnLst>
                                </p:cTn>
                              </p:par>
                              <p:par>
                                <p:cTn id="61" presetID="2" presetClass="entr" presetSubtype="1" decel="100000" fill="hold" nodeType="withEffect">
                                  <p:stCondLst>
                                    <p:cond delay="150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0-#ppt_h/2"/>
                                          </p:val>
                                        </p:tav>
                                        <p:tav tm="100000">
                                          <p:val>
                                            <p:strVal val="#ppt_y"/>
                                          </p:val>
                                        </p:tav>
                                      </p:tavLst>
                                    </p:anim>
                                  </p:childTnLst>
                                </p:cTn>
                              </p:par>
                              <p:par>
                                <p:cTn id="65" presetID="2" presetClass="entr" presetSubtype="8" decel="100000" fill="hold" nodeType="withEffect">
                                  <p:stCondLst>
                                    <p:cond delay="175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0-#ppt_w/2"/>
                                          </p:val>
                                        </p:tav>
                                        <p:tav tm="100000">
                                          <p:val>
                                            <p:strVal val="#ppt_x"/>
                                          </p:val>
                                        </p:tav>
                                      </p:tavLst>
                                    </p:anim>
                                    <p:anim calcmode="lin" valueType="num">
                                      <p:cBhvr additive="base">
                                        <p:cTn id="68" dur="500" fill="hold"/>
                                        <p:tgtEl>
                                          <p:spTgt spid="5"/>
                                        </p:tgtEl>
                                        <p:attrNameLst>
                                          <p:attrName>ppt_y</p:attrName>
                                        </p:attrNameLst>
                                      </p:cBhvr>
                                      <p:tavLst>
                                        <p:tav tm="0">
                                          <p:val>
                                            <p:strVal val="#ppt_y"/>
                                          </p:val>
                                        </p:tav>
                                        <p:tav tm="100000">
                                          <p:val>
                                            <p:strVal val="#ppt_y"/>
                                          </p:val>
                                        </p:tav>
                                      </p:tavLst>
                                    </p:anim>
                                  </p:childTnLst>
                                </p:cTn>
                              </p:par>
                              <p:par>
                                <p:cTn id="69" presetID="2" presetClass="entr" presetSubtype="1" decel="100000" fill="hold" grpId="0" nodeType="withEffect">
                                  <p:stCondLst>
                                    <p:cond delay="200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2000"/>
                                  </p:stCondLst>
                                  <p:childTnLst>
                                    <p:set>
                                      <p:cBhvr>
                                        <p:cTn id="74" dur="1" fill="hold">
                                          <p:stCondLst>
                                            <p:cond delay="0"/>
                                          </p:stCondLst>
                                        </p:cTn>
                                        <p:tgtEl>
                                          <p:spTgt spid="14">
                                            <p:txEl>
                                              <p:pRg st="0" end="0"/>
                                            </p:txEl>
                                          </p:spTgt>
                                        </p:tgtEl>
                                        <p:attrNameLst>
                                          <p:attrName>style.visibility</p:attrName>
                                        </p:attrNameLst>
                                      </p:cBhvr>
                                      <p:to>
                                        <p:strVal val="visible"/>
                                      </p:to>
                                    </p:set>
                                    <p:anim calcmode="lin" valueType="num">
                                      <p:cBhvr additive="base">
                                        <p:cTn id="7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nodeType="withEffect">
                                  <p:stCondLst>
                                    <p:cond delay="200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0-#ppt_h/2"/>
                                          </p:val>
                                        </p:tav>
                                        <p:tav tm="100000">
                                          <p:val>
                                            <p:strVal val="#ppt_y"/>
                                          </p:val>
                                        </p:tav>
                                      </p:tavLst>
                                    </p:anim>
                                  </p:childTnLst>
                                </p:cTn>
                              </p:par>
                              <p:par>
                                <p:cTn id="81" presetID="2" presetClass="entr" presetSubtype="2" decel="100000" fill="hold" nodeType="withEffect">
                                  <p:stCondLst>
                                    <p:cond delay="225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1+#ppt_w/2"/>
                                          </p:val>
                                        </p:tav>
                                        <p:tav tm="100000">
                                          <p:val>
                                            <p:strVal val="#ppt_x"/>
                                          </p:val>
                                        </p:tav>
                                      </p:tavLst>
                                    </p:anim>
                                    <p:anim calcmode="lin" valueType="num">
                                      <p:cBhvr additive="base">
                                        <p:cTn id="84" dur="500" fill="hold"/>
                                        <p:tgtEl>
                                          <p:spTgt spid="36"/>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250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fill="hold"/>
                                        <p:tgtEl>
                                          <p:spTgt spid="33"/>
                                        </p:tgtEl>
                                        <p:attrNameLst>
                                          <p:attrName>ppt_x</p:attrName>
                                        </p:attrNameLst>
                                      </p:cBhvr>
                                      <p:tavLst>
                                        <p:tav tm="0">
                                          <p:val>
                                            <p:strVal val="0-#ppt_w/2"/>
                                          </p:val>
                                        </p:tav>
                                        <p:tav tm="100000">
                                          <p:val>
                                            <p:strVal val="#ppt_x"/>
                                          </p:val>
                                        </p:tav>
                                      </p:tavLst>
                                    </p:anim>
                                    <p:anim calcmode="lin" valueType="num">
                                      <p:cBhvr additive="base">
                                        <p:cTn id="88" dur="500" fill="hold"/>
                                        <p:tgtEl>
                                          <p:spTgt spid="33"/>
                                        </p:tgtEl>
                                        <p:attrNameLst>
                                          <p:attrName>ppt_y</p:attrName>
                                        </p:attrNameLst>
                                      </p:cBhvr>
                                      <p:tavLst>
                                        <p:tav tm="0">
                                          <p:val>
                                            <p:strVal val="#ppt_y"/>
                                          </p:val>
                                        </p:tav>
                                        <p:tav tm="100000">
                                          <p:val>
                                            <p:strVal val="#ppt_y"/>
                                          </p:val>
                                        </p:tav>
                                      </p:tavLst>
                                    </p:anim>
                                  </p:childTnLst>
                                </p:cTn>
                              </p:par>
                              <p:par>
                                <p:cTn id="89" presetID="2" presetClass="entr" presetSubtype="8" decel="100000" fill="hold" grpId="0" nodeType="withEffect">
                                  <p:stCondLst>
                                    <p:cond delay="250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8" decel="100000" fill="hold" nodeType="withEffect">
                                  <p:stCondLst>
                                    <p:cond delay="250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0-#ppt_w/2"/>
                                          </p:val>
                                        </p:tav>
                                        <p:tav tm="100000">
                                          <p:val>
                                            <p:strVal val="#ppt_x"/>
                                          </p:val>
                                        </p:tav>
                                      </p:tavLst>
                                    </p:anim>
                                    <p:anim calcmode="lin" valueType="num">
                                      <p:cBhvr additive="base">
                                        <p:cTn id="96" dur="500" fill="hold"/>
                                        <p:tgtEl>
                                          <p:spTgt spid="31"/>
                                        </p:tgtEl>
                                        <p:attrNameLst>
                                          <p:attrName>ppt_y</p:attrName>
                                        </p:attrNameLst>
                                      </p:cBhvr>
                                      <p:tavLst>
                                        <p:tav tm="0">
                                          <p:val>
                                            <p:strVal val="#ppt_y"/>
                                          </p:val>
                                        </p:tav>
                                        <p:tav tm="100000">
                                          <p:val>
                                            <p:strVal val="#ppt_y"/>
                                          </p:val>
                                        </p:tav>
                                      </p:tavLst>
                                    </p:anim>
                                  </p:childTnLst>
                                </p:cTn>
                              </p:par>
                              <p:par>
                                <p:cTn id="97" presetID="2" presetClass="entr" presetSubtype="1" decel="100000" fill="hold" nodeType="withEffect">
                                  <p:stCondLst>
                                    <p:cond delay="275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0-#ppt_h/2"/>
                                          </p:val>
                                        </p:tav>
                                        <p:tav tm="100000">
                                          <p:val>
                                            <p:strVal val="#ppt_y"/>
                                          </p:val>
                                        </p:tav>
                                      </p:tavLst>
                                    </p:anim>
                                  </p:childTnLst>
                                </p:cTn>
                              </p:par>
                            </p:childTnLst>
                          </p:cTn>
                        </p:par>
                        <p:par>
                          <p:cTn id="101" fill="hold">
                            <p:stCondLst>
                              <p:cond delay="3250"/>
                            </p:stCondLst>
                            <p:childTnLst>
                              <p:par>
                                <p:cTn id="102" presetID="16" presetClass="entr" presetSubtype="42" fill="hold" grpId="0" nodeType="afterEffect">
                                  <p:stCondLst>
                                    <p:cond delay="250"/>
                                  </p:stCondLst>
                                  <p:childTnLst>
                                    <p:set>
                                      <p:cBhvr>
                                        <p:cTn id="103" dur="1" fill="hold">
                                          <p:stCondLst>
                                            <p:cond delay="0"/>
                                          </p:stCondLst>
                                        </p:cTn>
                                        <p:tgtEl>
                                          <p:spTgt spid="26"/>
                                        </p:tgtEl>
                                        <p:attrNameLst>
                                          <p:attrName>style.visibility</p:attrName>
                                        </p:attrNameLst>
                                      </p:cBhvr>
                                      <p:to>
                                        <p:strVal val="visible"/>
                                      </p:to>
                                    </p:set>
                                    <p:animEffect transition="in" filter="barn(outHorizontal)">
                                      <p:cBhvr>
                                        <p:cTn id="104" dur="500"/>
                                        <p:tgtEl>
                                          <p:spTgt spid="26"/>
                                        </p:tgtEl>
                                      </p:cBhvr>
                                    </p:animEffect>
                                  </p:childTnLst>
                                </p:cTn>
                              </p:par>
                              <p:par>
                                <p:cTn id="105" presetID="16" presetClass="entr" presetSubtype="42" fill="hold" nodeType="withEffect">
                                  <p:stCondLst>
                                    <p:cond delay="250"/>
                                  </p:stCondLst>
                                  <p:childTnLst>
                                    <p:set>
                                      <p:cBhvr>
                                        <p:cTn id="106" dur="1" fill="hold">
                                          <p:stCondLst>
                                            <p:cond delay="0"/>
                                          </p:stCondLst>
                                        </p:cTn>
                                        <p:tgtEl>
                                          <p:spTgt spid="37"/>
                                        </p:tgtEl>
                                        <p:attrNameLst>
                                          <p:attrName>style.visibility</p:attrName>
                                        </p:attrNameLst>
                                      </p:cBhvr>
                                      <p:to>
                                        <p:strVal val="visible"/>
                                      </p:to>
                                    </p:set>
                                    <p:animEffect transition="in" filter="barn(outHorizontal)">
                                      <p:cBhvr>
                                        <p:cTn id="107" dur="500"/>
                                        <p:tgtEl>
                                          <p:spTgt spid="37"/>
                                        </p:tgtEl>
                                      </p:cBhvr>
                                    </p:animEffect>
                                  </p:childTnLst>
                                </p:cTn>
                              </p:par>
                            </p:childTnLst>
                          </p:cTn>
                        </p:par>
                        <p:par>
                          <p:cTn id="108" fill="hold">
                            <p:stCondLst>
                              <p:cond delay="4000"/>
                            </p:stCondLst>
                            <p:childTnLst>
                              <p:par>
                                <p:cTn id="109" presetID="22" presetClass="entr" presetSubtype="8" fill="hold" grpId="0" nodeType="after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left)">
                                      <p:cBhvr>
                                        <p:cTn id="1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tmplLst>
          <p:tmpl>
            <p:tnLst>
              <p:par>
                <p:cTn presetID="16" presetClass="entr" presetSubtype="42"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8" grpId="0" build="p">
        <p:tmplLst>
          <p:tmpl lvl="1">
            <p:tnLst>
              <p:par>
                <p:cTn presetID="2" presetClass="entr" presetSubtype="8"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bldP spid="11" grpId="0" build="p">
        <p:tmplLst>
          <p:tmpl lvl="1">
            <p:tnLst>
              <p:par>
                <p:cTn presetID="2" presetClass="entr" presetSubtype="2" decel="100000" fill="hold" nodeType="withEffect">
                  <p:stCondLst>
                    <p:cond delay="1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p:bldP spid="14" grpId="0" build="p">
        <p:tmplLst>
          <p:tmpl lvl="1">
            <p:tnLst>
              <p:par>
                <p:cTn presetID="2" presetClass="entr" presetSubtype="1" decel="100000" fill="hold" nodeType="withEffect">
                  <p:stCondLst>
                    <p:cond delay="20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bldP spid="23" grpId="0" build="p">
        <p:tmplLst>
          <p:tmpl lvl="1">
            <p:tnLst>
              <p:par>
                <p:cTn presetID="2" presetClass="entr" presetSubtype="1" decel="10000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p:bldP spid="32" grpId="0" build="p">
        <p:tmplLst>
          <p:tmpl lvl="1">
            <p:tnLst>
              <p:par>
                <p:cTn presetID="2" presetClass="entr" presetSubtype="8" decel="100000" fill="hold" nodeType="withEffect">
                  <p:stCondLst>
                    <p:cond delay="2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4" name="正方形/長方形 3"/>
          <p:cNvSpPr/>
          <p:nvPr userDrawn="1"/>
        </p:nvSpPr>
        <p:spPr>
          <a:xfrm>
            <a:off x="4093029" y="0"/>
            <a:ext cx="10914741" cy="10286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プレースホルダー 2"/>
          <p:cNvSpPr>
            <a:spLocks noGrp="1"/>
          </p:cNvSpPr>
          <p:nvPr>
            <p:ph type="body" sz="quarter" idx="10" hasCustomPrompt="1"/>
          </p:nvPr>
        </p:nvSpPr>
        <p:spPr>
          <a:xfrm>
            <a:off x="4601029" y="855663"/>
            <a:ext cx="9869714" cy="8796337"/>
          </a:xfrm>
          <a:effectLst>
            <a:outerShdw blurRad="50800" dist="38100" dir="2700000" algn="tl" rotWithShape="0">
              <a:schemeClr val="tx1">
                <a:alpha val="40000"/>
              </a:schemeClr>
            </a:outerShdw>
          </a:effectLst>
        </p:spPr>
        <p:txBody>
          <a:bodyPr anchor="ctr">
            <a:normAutofit/>
          </a:bodyPr>
          <a:lstStyle>
            <a:lvl1pPr marL="457200" indent="-457200" algn="l">
              <a:spcBef>
                <a:spcPts val="1200"/>
              </a:spcBef>
              <a:buFont typeface="Wingdings" panose="05000000000000000000" pitchFamily="2" charset="2"/>
              <a:buChar char="§"/>
              <a:defRPr sz="2800">
                <a:solidFill>
                  <a:schemeClr val="bg1"/>
                </a:solidFill>
                <a:latin typeface="+mj-lt"/>
              </a:defRPr>
            </a:lvl1pPr>
            <a:lvl2pPr marL="720000" indent="-360000">
              <a:spcBef>
                <a:spcPts val="600"/>
              </a:spcBef>
              <a:buFont typeface="Arial" panose="020B0604020202020204" pitchFamily="34" charset="0"/>
              <a:buChar char="•"/>
              <a:defRPr sz="2400">
                <a:solidFill>
                  <a:schemeClr val="bg1"/>
                </a:solidFill>
                <a:latin typeface="+mj-lt"/>
              </a:defRPr>
            </a:lvl2pPr>
            <a:lvl3pPr>
              <a:defRPr>
                <a:latin typeface="+mj-lt"/>
              </a:defRPr>
            </a:lvl3pPr>
            <a:lvl4pPr>
              <a:defRPr>
                <a:latin typeface="+mj-lt"/>
              </a:defRPr>
            </a:lvl4pPr>
            <a:lvl5pPr>
              <a:defRPr>
                <a:latin typeface="+mj-lt"/>
              </a:defRPr>
            </a:lvl5pPr>
          </a:lstStyle>
          <a:p>
            <a:pPr lvl="0"/>
            <a:r>
              <a:rPr lang="en-US" altLang="ja-JP" dirty="0" smtClean="0"/>
              <a:t>TEXT</a:t>
            </a:r>
          </a:p>
          <a:p>
            <a:pPr lvl="1"/>
            <a:r>
              <a:rPr lang="en-US" dirty="0" smtClean="0"/>
              <a:t>Level 2</a:t>
            </a:r>
            <a:endParaRPr lang="en-US" dirty="0"/>
          </a:p>
        </p:txBody>
      </p:sp>
      <p:pic>
        <p:nvPicPr>
          <p:cNvPr id="7" name="図 6"/>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20385427" flipH="1">
            <a:off x="2194415" y="978473"/>
            <a:ext cx="460258" cy="8472928"/>
          </a:xfrm>
          <a:prstGeom prst="rect">
            <a:avLst/>
          </a:prstGeom>
          <a:effectLst>
            <a:outerShdw blurRad="152400" dist="76200" dir="11160000" algn="tl" rotWithShape="0">
              <a:prstClr val="black">
                <a:alpha val="40000"/>
              </a:prstClr>
            </a:outerShdw>
          </a:effectLst>
        </p:spPr>
      </p:pic>
      <p:sp>
        <p:nvSpPr>
          <p:cNvPr id="8" name="テキスト プレースホルダー 2"/>
          <p:cNvSpPr>
            <a:spLocks noGrp="1"/>
          </p:cNvSpPr>
          <p:nvPr>
            <p:ph type="body" sz="quarter" idx="11" hasCustomPrompt="1"/>
          </p:nvPr>
        </p:nvSpPr>
        <p:spPr>
          <a:xfrm rot="21120203">
            <a:off x="1471487" y="774347"/>
            <a:ext cx="5269582" cy="1178742"/>
          </a:xfrm>
          <a:effectLst>
            <a:outerShdw blurRad="50800" dist="38100" dir="2700000" algn="tl" rotWithShape="0">
              <a:schemeClr val="tx1">
                <a:alpha val="40000"/>
              </a:schemeClr>
            </a:outerShdw>
          </a:effectLst>
        </p:spPr>
        <p:txBody>
          <a:bodyPr anchor="ctr">
            <a:noAutofit/>
          </a:bodyPr>
          <a:lstStyle>
            <a:lvl1pPr marL="0" indent="0" algn="l">
              <a:buFont typeface="Wingdings" panose="05000000000000000000" pitchFamily="2" charset="2"/>
              <a:buNone/>
              <a:defRPr sz="8000">
                <a:solidFill>
                  <a:schemeClr val="bg1"/>
                </a:solidFill>
                <a:latin typeface="Reenie Beanie" panose="02000000000000000000" pitchFamily="2" charset="0"/>
              </a:defRPr>
            </a:lvl1pPr>
            <a:lvl2pPr marL="720000" indent="-360000">
              <a:spcBef>
                <a:spcPts val="600"/>
              </a:spcBef>
              <a:buFont typeface="Arial" panose="020B0604020202020204" pitchFamily="34" charset="0"/>
              <a:buChar char="•"/>
              <a:defRPr sz="2400">
                <a:solidFill>
                  <a:schemeClr val="bg1"/>
                </a:solidFill>
                <a:latin typeface="+mj-lt"/>
              </a:defRPr>
            </a:lvl2pPr>
            <a:lvl3pPr>
              <a:defRPr>
                <a:latin typeface="+mj-lt"/>
              </a:defRPr>
            </a:lvl3pPr>
            <a:lvl4pPr>
              <a:defRPr>
                <a:latin typeface="+mj-lt"/>
              </a:defRPr>
            </a:lvl4pPr>
            <a:lvl5pPr>
              <a:defRPr>
                <a:latin typeface="+mj-lt"/>
              </a:defRPr>
            </a:lvl5pPr>
          </a:lstStyle>
          <a:p>
            <a:pPr lvl="0"/>
            <a:r>
              <a:rPr lang="en-US" dirty="0" smtClean="0"/>
              <a:t>Notes</a:t>
            </a:r>
          </a:p>
        </p:txBody>
      </p:sp>
    </p:spTree>
    <p:extLst>
      <p:ext uri="{BB962C8B-B14F-4D97-AF65-F5344CB8AC3E}">
        <p14:creationId xmlns:p14="http://schemas.microsoft.com/office/powerpoint/2010/main" val="113113626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ide Graph">
    <p:spTree>
      <p:nvGrpSpPr>
        <p:cNvPr id="1" name=""/>
        <p:cNvGrpSpPr/>
        <p:nvPr/>
      </p:nvGrpSpPr>
      <p:grpSpPr>
        <a:xfrm>
          <a:off x="0" y="0"/>
          <a:ext cx="0" cy="0"/>
          <a:chOff x="0" y="0"/>
          <a:chExt cx="0" cy="0"/>
        </a:xfrm>
      </p:grpSpPr>
      <p:sp>
        <p:nvSpPr>
          <p:cNvPr id="26" name="テキスト プレースホルダー 5"/>
          <p:cNvSpPr>
            <a:spLocks noGrp="1"/>
          </p:cNvSpPr>
          <p:nvPr>
            <p:ph type="body" sz="quarter" idx="14" hasCustomPrompt="1"/>
          </p:nvPr>
        </p:nvSpPr>
        <p:spPr>
          <a:xfrm>
            <a:off x="-1" y="7447605"/>
            <a:ext cx="18286413" cy="1856055"/>
          </a:xfrm>
          <a:solidFill>
            <a:schemeClr val="tx1">
              <a:alpha val="50000"/>
            </a:schemeClr>
          </a:solid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 </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22" name="テキスト プレースホルダー 5"/>
          <p:cNvSpPr>
            <a:spLocks noGrp="1"/>
          </p:cNvSpPr>
          <p:nvPr>
            <p:ph type="body" sz="quarter" idx="13" hasCustomPrompt="1"/>
          </p:nvPr>
        </p:nvSpPr>
        <p:spPr>
          <a:xfrm>
            <a:off x="794779" y="7447605"/>
            <a:ext cx="16696854" cy="1856055"/>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9" name="グラフ プレースホルダー 8"/>
          <p:cNvSpPr>
            <a:spLocks noGrp="1"/>
          </p:cNvSpPr>
          <p:nvPr>
            <p:ph type="chart" sz="quarter" idx="15" hasCustomPrompt="1"/>
          </p:nvPr>
        </p:nvSpPr>
        <p:spPr>
          <a:xfrm>
            <a:off x="795338" y="2524128"/>
            <a:ext cx="16695737" cy="4791075"/>
          </a:xfrm>
          <a:solidFill>
            <a:schemeClr val="tx1">
              <a:alpha val="20000"/>
            </a:schemeClr>
          </a:solidFill>
          <a:effectLst/>
        </p:spPr>
        <p:txBody>
          <a:bodyPr/>
          <a:lstStyle>
            <a:lvl1pPr>
              <a:defRPr/>
            </a:lvl1pPr>
          </a:lstStyle>
          <a:p>
            <a:r>
              <a:rPr lang="en-US" dirty="0" smtClean="0"/>
              <a:t>Add graph here</a:t>
            </a:r>
            <a:endParaRPr lang="en-US" dirty="0"/>
          </a:p>
        </p:txBody>
      </p:sp>
    </p:spTree>
    <p:extLst>
      <p:ext uri="{BB962C8B-B14F-4D97-AF65-F5344CB8AC3E}">
        <p14:creationId xmlns:p14="http://schemas.microsoft.com/office/powerpoint/2010/main" val="298428137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outVertical)">
                                      <p:cBhvr>
                                        <p:cTn id="13" dur="500"/>
                                        <p:tgtEl>
                                          <p:spTgt spid="2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tmplLst>
          <p:tmpl>
            <p:tnLst>
              <p:par>
                <p:cTn presetID="16" presetClass="entr" presetSubtype="37"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Vertical)">
                      <p:cBhvr>
                        <p:cTn dur="500"/>
                        <p:tgtEl>
                          <p:spTgt spid="26"/>
                        </p:tgtEl>
                      </p:cBhvr>
                    </p:animEffect>
                  </p:childTnLst>
                </p:cTn>
              </p:par>
            </p:tnLst>
          </p:tmpl>
        </p:tmplLst>
      </p:bldP>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9"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20" name="正方形/長方形 19"/>
          <p:cNvSpPr/>
          <p:nvPr userDrawn="1"/>
        </p:nvSpPr>
        <p:spPr>
          <a:xfrm>
            <a:off x="537431" y="7447485"/>
            <a:ext cx="8342277" cy="2194406"/>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userDrawn="1"/>
        </p:nvSpPr>
        <p:spPr>
          <a:xfrm>
            <a:off x="9236292" y="7463648"/>
            <a:ext cx="8342277" cy="2194406"/>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22" name="テキスト プレースホルダー 5"/>
          <p:cNvSpPr>
            <a:spLocks noGrp="1"/>
          </p:cNvSpPr>
          <p:nvPr>
            <p:ph type="body" sz="quarter" idx="13" hasCustomPrompt="1"/>
          </p:nvPr>
        </p:nvSpPr>
        <p:spPr>
          <a:xfrm>
            <a:off x="812008" y="8362348"/>
            <a:ext cx="7868329" cy="1113246"/>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9" name="グラフ プレースホルダー 8"/>
          <p:cNvSpPr>
            <a:spLocks noGrp="1"/>
          </p:cNvSpPr>
          <p:nvPr>
            <p:ph type="chart" sz="quarter" idx="15" hasCustomPrompt="1"/>
          </p:nvPr>
        </p:nvSpPr>
        <p:spPr>
          <a:xfrm>
            <a:off x="812271" y="2524128"/>
            <a:ext cx="7867802" cy="4791075"/>
          </a:xfrm>
          <a:solidFill>
            <a:schemeClr val="tx1">
              <a:alpha val="20000"/>
            </a:schemeClr>
          </a:solidFill>
          <a:effectLst/>
        </p:spPr>
        <p:txBody>
          <a:bodyPr/>
          <a:lstStyle>
            <a:lvl1pPr>
              <a:defRPr/>
            </a:lvl1pPr>
          </a:lstStyle>
          <a:p>
            <a:r>
              <a:rPr lang="en-US" dirty="0" smtClean="0"/>
              <a:t>Add graph here</a:t>
            </a:r>
            <a:endParaRPr lang="en-US" dirty="0"/>
          </a:p>
        </p:txBody>
      </p:sp>
      <p:sp>
        <p:nvSpPr>
          <p:cNvPr id="14" name="グラフ プレースホルダー 8"/>
          <p:cNvSpPr>
            <a:spLocks noGrp="1"/>
          </p:cNvSpPr>
          <p:nvPr>
            <p:ph type="chart" sz="quarter" idx="18" hasCustomPrompt="1"/>
          </p:nvPr>
        </p:nvSpPr>
        <p:spPr>
          <a:xfrm>
            <a:off x="9491022" y="2524007"/>
            <a:ext cx="7867802" cy="4791075"/>
          </a:xfrm>
          <a:solidFill>
            <a:schemeClr val="tx1">
              <a:alpha val="20000"/>
            </a:schemeClr>
          </a:solidFill>
          <a:effectLst/>
        </p:spPr>
        <p:txBody>
          <a:bodyPr/>
          <a:lstStyle>
            <a:lvl1pPr>
              <a:defRPr/>
            </a:lvl1pPr>
          </a:lstStyle>
          <a:p>
            <a:r>
              <a:rPr lang="en-US" dirty="0" smtClean="0"/>
              <a:t>Add graph here</a:t>
            </a:r>
            <a:endParaRPr lang="en-US" dirty="0"/>
          </a:p>
        </p:txBody>
      </p:sp>
      <p:sp>
        <p:nvSpPr>
          <p:cNvPr id="11" name="正方形/長方形 10"/>
          <p:cNvSpPr/>
          <p:nvPr userDrawn="1"/>
        </p:nvSpPr>
        <p:spPr>
          <a:xfrm rot="-180000">
            <a:off x="275072" y="7515611"/>
            <a:ext cx="6676764"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5" name="テキスト プレースホルダー 5"/>
          <p:cNvSpPr>
            <a:spLocks noGrp="1"/>
          </p:cNvSpPr>
          <p:nvPr>
            <p:ph type="body" sz="quarter" idx="19" hasCustomPrompt="1"/>
          </p:nvPr>
        </p:nvSpPr>
        <p:spPr>
          <a:xfrm rot="-180000">
            <a:off x="312448" y="7432518"/>
            <a:ext cx="657509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
        <p:nvSpPr>
          <p:cNvPr id="17" name="テキスト プレースホルダー 5"/>
          <p:cNvSpPr>
            <a:spLocks noGrp="1"/>
          </p:cNvSpPr>
          <p:nvPr>
            <p:ph type="body" sz="quarter" idx="21" hasCustomPrompt="1"/>
          </p:nvPr>
        </p:nvSpPr>
        <p:spPr>
          <a:xfrm>
            <a:off x="9490759" y="8362227"/>
            <a:ext cx="7868329" cy="1113246"/>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8" name="正方形/長方形 17"/>
          <p:cNvSpPr/>
          <p:nvPr userDrawn="1"/>
        </p:nvSpPr>
        <p:spPr>
          <a:xfrm rot="-180000">
            <a:off x="8953823" y="7515490"/>
            <a:ext cx="6676764"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9" name="テキスト プレースホルダー 5"/>
          <p:cNvSpPr>
            <a:spLocks noGrp="1"/>
          </p:cNvSpPr>
          <p:nvPr>
            <p:ph type="body" sz="quarter" idx="22" hasCustomPrompt="1"/>
          </p:nvPr>
        </p:nvSpPr>
        <p:spPr>
          <a:xfrm rot="-180000">
            <a:off x="8991199" y="7432397"/>
            <a:ext cx="657509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326657185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250"/>
                            </p:stCondLst>
                            <p:childTnLst>
                              <p:par>
                                <p:cTn id="13" presetID="2" presetClass="entr" presetSubtype="8"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2" presetClass="entr" presetSubtype="8"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par>
                          <p:cTn id="25" fill="hold">
                            <p:stCondLst>
                              <p:cond delay="2250"/>
                            </p:stCondLst>
                            <p:childTnLst>
                              <p:par>
                                <p:cTn id="26" presetID="22" presetClass="entr" presetSubtype="8" fill="hold" grpId="0" nodeType="after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3250"/>
                            </p:stCondLst>
                            <p:childTnLst>
                              <p:par>
                                <p:cTn id="30" presetID="22" presetClass="entr" presetSubtype="8" fill="hold" grpId="0" nodeType="afterEffect">
                                  <p:stCondLst>
                                    <p:cond delay="25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par>
                          <p:cTn id="33" fill="hold">
                            <p:stCondLst>
                              <p:cond delay="4000"/>
                            </p:stCondLst>
                            <p:childTnLst>
                              <p:par>
                                <p:cTn id="34" presetID="2" presetClass="entr" presetSubtype="8" decel="10000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0-#ppt_w/2"/>
                                          </p:val>
                                        </p:tav>
                                        <p:tav tm="100000">
                                          <p:val>
                                            <p:strVal val="#ppt_x"/>
                                          </p:val>
                                        </p:tav>
                                      </p:tavLst>
                                    </p:anim>
                                    <p:anim calcmode="lin" valueType="num">
                                      <p:cBhvr additive="base">
                                        <p:cTn id="37" dur="500" fill="hold"/>
                                        <p:tgtEl>
                                          <p:spTgt spid="19"/>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0-#ppt_w/2"/>
                                          </p:val>
                                        </p:tav>
                                        <p:tav tm="100000">
                                          <p:val>
                                            <p:strVal val="#ppt_x"/>
                                          </p:val>
                                        </p:tav>
                                      </p:tavLst>
                                    </p:anim>
                                    <p:anim calcmode="lin" valueType="num">
                                      <p:cBhvr additive="base">
                                        <p:cTn id="41" dur="500" fill="hold"/>
                                        <p:tgtEl>
                                          <p:spTgt spid="18"/>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9" grpId="0" animBg="1"/>
      <p:bldP spid="14" grpId="0" animBg="1"/>
      <p:bldP spid="11" grpId="0" animBg="1"/>
      <p:bldP spid="15" grpId="0">
        <p:tmplLst>
          <p:tmpl>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tmplLst>
          <p:tmpl>
            <p:tnLst>
              <p:par>
                <p:cTn presetID="2" presetClass="entr" presetSubtype="8"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9" name="グラフ プレースホルダー 8"/>
          <p:cNvSpPr>
            <a:spLocks noGrp="1"/>
          </p:cNvSpPr>
          <p:nvPr>
            <p:ph type="chart" sz="quarter" idx="15" hasCustomPrompt="1"/>
          </p:nvPr>
        </p:nvSpPr>
        <p:spPr>
          <a:xfrm>
            <a:off x="430970" y="2702954"/>
            <a:ext cx="3960000" cy="3960000"/>
          </a:xfrm>
          <a:solidFill>
            <a:schemeClr val="tx1">
              <a:alpha val="20000"/>
            </a:schemeClr>
          </a:solidFill>
        </p:spPr>
        <p:txBody>
          <a:bodyPr/>
          <a:lstStyle>
            <a:lvl1pPr>
              <a:defRPr/>
            </a:lvl1pPr>
          </a:lstStyle>
          <a:p>
            <a:r>
              <a:rPr lang="en-US" dirty="0" smtClean="0"/>
              <a:t>Add graph here</a:t>
            </a:r>
            <a:endParaRPr lang="en-US" dirty="0"/>
          </a:p>
        </p:txBody>
      </p:sp>
      <p:sp>
        <p:nvSpPr>
          <p:cNvPr id="11" name="正方形/長方形 10"/>
          <p:cNvSpPr/>
          <p:nvPr userDrawn="1"/>
        </p:nvSpPr>
        <p:spPr>
          <a:xfrm rot="21600000">
            <a:off x="430970" y="6743721"/>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userDrawn="1"/>
        </p:nvSpPr>
        <p:spPr>
          <a:xfrm rot="-180000">
            <a:off x="256136" y="6834005"/>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6" name="テキスト プレースホルダー 5"/>
          <p:cNvSpPr>
            <a:spLocks noGrp="1"/>
          </p:cNvSpPr>
          <p:nvPr>
            <p:ph type="body" sz="quarter" idx="13" hasCustomPrompt="1"/>
          </p:nvPr>
        </p:nvSpPr>
        <p:spPr>
          <a:xfrm>
            <a:off x="433093" y="7727005"/>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17" name="テキスト プレースホルダー 5"/>
          <p:cNvSpPr>
            <a:spLocks noGrp="1"/>
          </p:cNvSpPr>
          <p:nvPr>
            <p:ph type="body" sz="quarter" idx="14" hasCustomPrompt="1"/>
          </p:nvPr>
        </p:nvSpPr>
        <p:spPr>
          <a:xfrm rot="-180000">
            <a:off x="293483" y="6749821"/>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
        <p:nvSpPr>
          <p:cNvPr id="24" name="グラフ プレースホルダー 8"/>
          <p:cNvSpPr>
            <a:spLocks noGrp="1"/>
          </p:cNvSpPr>
          <p:nvPr>
            <p:ph type="chart" sz="quarter" idx="16" hasCustomPrompt="1"/>
          </p:nvPr>
        </p:nvSpPr>
        <p:spPr>
          <a:xfrm>
            <a:off x="4897980" y="2702954"/>
            <a:ext cx="3960000" cy="3960000"/>
          </a:xfrm>
          <a:solidFill>
            <a:schemeClr val="tx1">
              <a:alpha val="20000"/>
            </a:schemeClr>
          </a:solidFill>
        </p:spPr>
        <p:txBody>
          <a:bodyPr/>
          <a:lstStyle>
            <a:lvl1pPr>
              <a:defRPr/>
            </a:lvl1pPr>
          </a:lstStyle>
          <a:p>
            <a:r>
              <a:rPr lang="en-US" dirty="0" smtClean="0"/>
              <a:t>Add graph here</a:t>
            </a:r>
            <a:endParaRPr lang="en-US" dirty="0"/>
          </a:p>
        </p:txBody>
      </p:sp>
      <p:sp>
        <p:nvSpPr>
          <p:cNvPr id="25" name="正方形/長方形 24"/>
          <p:cNvSpPr/>
          <p:nvPr userDrawn="1"/>
        </p:nvSpPr>
        <p:spPr>
          <a:xfrm rot="21600000">
            <a:off x="4897980" y="6743721"/>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userDrawn="1"/>
        </p:nvSpPr>
        <p:spPr>
          <a:xfrm rot="-180000">
            <a:off x="4691563" y="6834005"/>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8" name="テキスト プレースホルダー 5"/>
          <p:cNvSpPr>
            <a:spLocks noGrp="1"/>
          </p:cNvSpPr>
          <p:nvPr>
            <p:ph type="body" sz="quarter" idx="17" hasCustomPrompt="1"/>
          </p:nvPr>
        </p:nvSpPr>
        <p:spPr>
          <a:xfrm>
            <a:off x="4904484" y="7727005"/>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29" name="テキスト プレースホルダー 5"/>
          <p:cNvSpPr>
            <a:spLocks noGrp="1"/>
          </p:cNvSpPr>
          <p:nvPr>
            <p:ph type="body" sz="quarter" idx="18" hasCustomPrompt="1"/>
          </p:nvPr>
        </p:nvSpPr>
        <p:spPr>
          <a:xfrm rot="-180000">
            <a:off x="4728910" y="6749821"/>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
        <p:nvSpPr>
          <p:cNvPr id="30" name="グラフ プレースホルダー 8"/>
          <p:cNvSpPr>
            <a:spLocks noGrp="1"/>
          </p:cNvSpPr>
          <p:nvPr>
            <p:ph type="chart" sz="quarter" idx="19" hasCustomPrompt="1"/>
          </p:nvPr>
        </p:nvSpPr>
        <p:spPr>
          <a:xfrm>
            <a:off x="9364990" y="2702954"/>
            <a:ext cx="3960000" cy="3960000"/>
          </a:xfrm>
          <a:solidFill>
            <a:schemeClr val="tx1">
              <a:alpha val="20000"/>
            </a:schemeClr>
          </a:solidFill>
        </p:spPr>
        <p:txBody>
          <a:bodyPr/>
          <a:lstStyle>
            <a:lvl1pPr>
              <a:defRPr/>
            </a:lvl1pPr>
          </a:lstStyle>
          <a:p>
            <a:r>
              <a:rPr lang="en-US" dirty="0" smtClean="0"/>
              <a:t>Add graph here</a:t>
            </a:r>
            <a:endParaRPr lang="en-US" dirty="0"/>
          </a:p>
        </p:txBody>
      </p:sp>
      <p:sp>
        <p:nvSpPr>
          <p:cNvPr id="31" name="正方形/長方形 30"/>
          <p:cNvSpPr/>
          <p:nvPr userDrawn="1"/>
        </p:nvSpPr>
        <p:spPr>
          <a:xfrm rot="21600000">
            <a:off x="9364990" y="6743721"/>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userDrawn="1"/>
        </p:nvSpPr>
        <p:spPr>
          <a:xfrm rot="-180000">
            <a:off x="9153281" y="6834005"/>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3" name="テキスト プレースホルダー 5"/>
          <p:cNvSpPr>
            <a:spLocks noGrp="1"/>
          </p:cNvSpPr>
          <p:nvPr>
            <p:ph type="body" sz="quarter" idx="20" hasCustomPrompt="1"/>
          </p:nvPr>
        </p:nvSpPr>
        <p:spPr>
          <a:xfrm>
            <a:off x="9375875" y="7727005"/>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4" name="テキスト プレースホルダー 5"/>
          <p:cNvSpPr>
            <a:spLocks noGrp="1"/>
          </p:cNvSpPr>
          <p:nvPr>
            <p:ph type="body" sz="quarter" idx="21" hasCustomPrompt="1"/>
          </p:nvPr>
        </p:nvSpPr>
        <p:spPr>
          <a:xfrm rot="-180000">
            <a:off x="9190628" y="6749821"/>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
        <p:nvSpPr>
          <p:cNvPr id="35" name="グラフ プレースホルダー 8"/>
          <p:cNvSpPr>
            <a:spLocks noGrp="1"/>
          </p:cNvSpPr>
          <p:nvPr>
            <p:ph type="chart" sz="quarter" idx="22" hasCustomPrompt="1"/>
          </p:nvPr>
        </p:nvSpPr>
        <p:spPr>
          <a:xfrm>
            <a:off x="13832001" y="2710335"/>
            <a:ext cx="3960000" cy="3960000"/>
          </a:xfrm>
          <a:solidFill>
            <a:schemeClr val="tx1">
              <a:alpha val="20000"/>
            </a:schemeClr>
          </a:solidFill>
        </p:spPr>
        <p:txBody>
          <a:bodyPr/>
          <a:lstStyle>
            <a:lvl1pPr>
              <a:defRPr/>
            </a:lvl1pPr>
          </a:lstStyle>
          <a:p>
            <a:r>
              <a:rPr lang="en-US" dirty="0" smtClean="0"/>
              <a:t>Add graph here</a:t>
            </a:r>
            <a:endParaRPr lang="en-US" dirty="0"/>
          </a:p>
        </p:txBody>
      </p:sp>
      <p:sp>
        <p:nvSpPr>
          <p:cNvPr id="36" name="正方形/長方形 35"/>
          <p:cNvSpPr/>
          <p:nvPr userDrawn="1"/>
        </p:nvSpPr>
        <p:spPr>
          <a:xfrm rot="21600000">
            <a:off x="13832001" y="6751102"/>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userDrawn="1"/>
        </p:nvSpPr>
        <p:spPr>
          <a:xfrm rot="-180000">
            <a:off x="13623717" y="6841386"/>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8" name="テキスト プレースホルダー 5"/>
          <p:cNvSpPr>
            <a:spLocks noGrp="1"/>
          </p:cNvSpPr>
          <p:nvPr>
            <p:ph type="body" sz="quarter" idx="23" hasCustomPrompt="1"/>
          </p:nvPr>
        </p:nvSpPr>
        <p:spPr>
          <a:xfrm>
            <a:off x="13847267" y="7734386"/>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smtClean="0"/>
              <a:t>TEXT HERE</a:t>
            </a:r>
            <a:endParaRPr kumimoji="1" lang="ja-JP" altLang="en-US" dirty="0"/>
          </a:p>
        </p:txBody>
      </p:sp>
      <p:sp>
        <p:nvSpPr>
          <p:cNvPr id="39" name="テキスト プレースホルダー 5"/>
          <p:cNvSpPr>
            <a:spLocks noGrp="1"/>
          </p:cNvSpPr>
          <p:nvPr>
            <p:ph type="body" sz="quarter" idx="24" hasCustomPrompt="1"/>
          </p:nvPr>
        </p:nvSpPr>
        <p:spPr>
          <a:xfrm rot="-180000">
            <a:off x="13661064" y="6757202"/>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222577041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par>
                          <p:cTn id="12" fill="hold">
                            <p:stCondLst>
                              <p:cond delay="1500"/>
                            </p:stCondLst>
                            <p:childTnLst>
                              <p:par>
                                <p:cTn id="13" presetID="2" presetClass="entr" presetSubtype="8" decel="10000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500"/>
                            </p:stCondLst>
                            <p:childTnLst>
                              <p:par>
                                <p:cTn id="26" presetID="21" presetClass="entr" presetSubtype="1" fill="hold" grpId="0" nodeType="after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wheel(1)">
                                      <p:cBhvr>
                                        <p:cTn id="28" dur="1000"/>
                                        <p:tgtEl>
                                          <p:spTgt spid="24"/>
                                        </p:tgtEl>
                                      </p:cBhvr>
                                    </p:animEffect>
                                  </p:childTnLst>
                                </p:cTn>
                              </p:par>
                            </p:childTnLst>
                          </p:cTn>
                        </p:par>
                        <p:par>
                          <p:cTn id="29" fill="hold">
                            <p:stCondLst>
                              <p:cond delay="3750"/>
                            </p:stCondLst>
                            <p:childTnLst>
                              <p:par>
                                <p:cTn id="30" presetID="16" presetClass="entr" presetSubtype="37"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outVertical)">
                                      <p:cBhvr>
                                        <p:cTn id="32" dur="500"/>
                                        <p:tgtEl>
                                          <p:spTgt spid="25"/>
                                        </p:tgtEl>
                                      </p:cBhvr>
                                    </p:animEffect>
                                  </p:childTnLst>
                                </p:cTn>
                              </p:par>
                            </p:childTnLst>
                          </p:cTn>
                        </p:par>
                        <p:par>
                          <p:cTn id="33" fill="hold">
                            <p:stCondLst>
                              <p:cond delay="4250"/>
                            </p:stCondLst>
                            <p:childTnLst>
                              <p:par>
                                <p:cTn id="34" presetID="2" presetClass="entr" presetSubtype="8" decel="10000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0-#ppt_w/2"/>
                                          </p:val>
                                        </p:tav>
                                        <p:tav tm="100000">
                                          <p:val>
                                            <p:strVal val="#ppt_x"/>
                                          </p:val>
                                        </p:tav>
                                      </p:tavLst>
                                    </p:anim>
                                    <p:anim calcmode="lin" valueType="num">
                                      <p:cBhvr additive="base">
                                        <p:cTn id="37" dur="500" fill="hold"/>
                                        <p:tgtEl>
                                          <p:spTgt spid="29"/>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0-#ppt_w/2"/>
                                          </p:val>
                                        </p:tav>
                                        <p:tav tm="100000">
                                          <p:val>
                                            <p:strVal val="#ppt_x"/>
                                          </p:val>
                                        </p:tav>
                                      </p:tavLst>
                                    </p:anim>
                                    <p:anim calcmode="lin" valueType="num">
                                      <p:cBhvr additive="base">
                                        <p:cTn id="41" dur="500" fill="hold"/>
                                        <p:tgtEl>
                                          <p:spTgt spid="27"/>
                                        </p:tgtEl>
                                        <p:attrNameLst>
                                          <p:attrName>ppt_y</p:attrName>
                                        </p:attrNameLst>
                                      </p:cBhvr>
                                      <p:tavLst>
                                        <p:tav tm="0">
                                          <p:val>
                                            <p:strVal val="#ppt_y"/>
                                          </p:val>
                                        </p:tav>
                                        <p:tav tm="100000">
                                          <p:val>
                                            <p:strVal val="#ppt_y"/>
                                          </p:val>
                                        </p:tav>
                                      </p:tavLst>
                                    </p:anim>
                                  </p:childTnLst>
                                </p:cTn>
                              </p:par>
                            </p:childTnLst>
                          </p:cTn>
                        </p:par>
                        <p:par>
                          <p:cTn id="42" fill="hold">
                            <p:stCondLst>
                              <p:cond delay="4750"/>
                            </p:stCondLst>
                            <p:childTnLst>
                              <p:par>
                                <p:cTn id="43" presetID="22" presetClass="entr" presetSubtype="8"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par>
                          <p:cTn id="46" fill="hold">
                            <p:stCondLst>
                              <p:cond delay="5250"/>
                            </p:stCondLst>
                            <p:childTnLst>
                              <p:par>
                                <p:cTn id="47" presetID="21" presetClass="entr" presetSubtype="1" fill="hold" grpId="0" nodeType="afterEffect">
                                  <p:stCondLst>
                                    <p:cond delay="250"/>
                                  </p:stCondLst>
                                  <p:childTnLst>
                                    <p:set>
                                      <p:cBhvr>
                                        <p:cTn id="48" dur="1" fill="hold">
                                          <p:stCondLst>
                                            <p:cond delay="0"/>
                                          </p:stCondLst>
                                        </p:cTn>
                                        <p:tgtEl>
                                          <p:spTgt spid="30"/>
                                        </p:tgtEl>
                                        <p:attrNameLst>
                                          <p:attrName>style.visibility</p:attrName>
                                        </p:attrNameLst>
                                      </p:cBhvr>
                                      <p:to>
                                        <p:strVal val="visible"/>
                                      </p:to>
                                    </p:set>
                                    <p:animEffect transition="in" filter="wheel(1)">
                                      <p:cBhvr>
                                        <p:cTn id="49" dur="1000"/>
                                        <p:tgtEl>
                                          <p:spTgt spid="30"/>
                                        </p:tgtEl>
                                      </p:cBhvr>
                                    </p:animEffect>
                                  </p:childTnLst>
                                </p:cTn>
                              </p:par>
                            </p:childTnLst>
                          </p:cTn>
                        </p:par>
                        <p:par>
                          <p:cTn id="50" fill="hold">
                            <p:stCondLst>
                              <p:cond delay="6500"/>
                            </p:stCondLst>
                            <p:childTnLst>
                              <p:par>
                                <p:cTn id="51" presetID="16" presetClass="entr" presetSubtype="37"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barn(outVertical)">
                                      <p:cBhvr>
                                        <p:cTn id="53" dur="500"/>
                                        <p:tgtEl>
                                          <p:spTgt spid="31"/>
                                        </p:tgtEl>
                                      </p:cBhvr>
                                    </p:animEffect>
                                  </p:childTnLst>
                                </p:cTn>
                              </p:par>
                            </p:childTnLst>
                          </p:cTn>
                        </p:par>
                        <p:par>
                          <p:cTn id="54" fill="hold">
                            <p:stCondLst>
                              <p:cond delay="7000"/>
                            </p:stCondLst>
                            <p:childTnLst>
                              <p:par>
                                <p:cTn id="55" presetID="2" presetClass="entr" presetSubtype="8" decel="10000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0-#ppt_w/2"/>
                                          </p:val>
                                        </p:tav>
                                        <p:tav tm="100000">
                                          <p:val>
                                            <p:strVal val="#ppt_x"/>
                                          </p:val>
                                        </p:tav>
                                      </p:tavLst>
                                    </p:anim>
                                    <p:anim calcmode="lin" valueType="num">
                                      <p:cBhvr additive="base">
                                        <p:cTn id="58" dur="500" fill="hold"/>
                                        <p:tgtEl>
                                          <p:spTgt spid="34"/>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0-#ppt_w/2"/>
                                          </p:val>
                                        </p:tav>
                                        <p:tav tm="100000">
                                          <p:val>
                                            <p:strVal val="#ppt_x"/>
                                          </p:val>
                                        </p:tav>
                                      </p:tavLst>
                                    </p:anim>
                                    <p:anim calcmode="lin" valueType="num">
                                      <p:cBhvr additive="base">
                                        <p:cTn id="62" dur="500" fill="hold"/>
                                        <p:tgtEl>
                                          <p:spTgt spid="32"/>
                                        </p:tgtEl>
                                        <p:attrNameLst>
                                          <p:attrName>ppt_y</p:attrName>
                                        </p:attrNameLst>
                                      </p:cBhvr>
                                      <p:tavLst>
                                        <p:tav tm="0">
                                          <p:val>
                                            <p:strVal val="#ppt_y"/>
                                          </p:val>
                                        </p:tav>
                                        <p:tav tm="100000">
                                          <p:val>
                                            <p:strVal val="#ppt_y"/>
                                          </p:val>
                                        </p:tav>
                                      </p:tavLst>
                                    </p:anim>
                                  </p:childTnLst>
                                </p:cTn>
                              </p:par>
                            </p:childTnLst>
                          </p:cTn>
                        </p:par>
                        <p:par>
                          <p:cTn id="63" fill="hold">
                            <p:stCondLst>
                              <p:cond delay="7500"/>
                            </p:stCondLst>
                            <p:childTnLst>
                              <p:par>
                                <p:cTn id="64" presetID="22" presetClass="entr" presetSubtype="8"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500"/>
                                        <p:tgtEl>
                                          <p:spTgt spid="33"/>
                                        </p:tgtEl>
                                      </p:cBhvr>
                                    </p:animEffect>
                                  </p:childTnLst>
                                </p:cTn>
                              </p:par>
                            </p:childTnLst>
                          </p:cTn>
                        </p:par>
                        <p:par>
                          <p:cTn id="67" fill="hold">
                            <p:stCondLst>
                              <p:cond delay="8000"/>
                            </p:stCondLst>
                            <p:childTnLst>
                              <p:par>
                                <p:cTn id="68" presetID="21" presetClass="entr" presetSubtype="1" fill="hold" grpId="0" nodeType="afterEffect">
                                  <p:stCondLst>
                                    <p:cond delay="250"/>
                                  </p:stCondLst>
                                  <p:childTnLst>
                                    <p:set>
                                      <p:cBhvr>
                                        <p:cTn id="69" dur="1" fill="hold">
                                          <p:stCondLst>
                                            <p:cond delay="0"/>
                                          </p:stCondLst>
                                        </p:cTn>
                                        <p:tgtEl>
                                          <p:spTgt spid="35"/>
                                        </p:tgtEl>
                                        <p:attrNameLst>
                                          <p:attrName>style.visibility</p:attrName>
                                        </p:attrNameLst>
                                      </p:cBhvr>
                                      <p:to>
                                        <p:strVal val="visible"/>
                                      </p:to>
                                    </p:set>
                                    <p:animEffect transition="in" filter="wheel(1)">
                                      <p:cBhvr>
                                        <p:cTn id="70" dur="1000"/>
                                        <p:tgtEl>
                                          <p:spTgt spid="35"/>
                                        </p:tgtEl>
                                      </p:cBhvr>
                                    </p:animEffect>
                                  </p:childTnLst>
                                </p:cTn>
                              </p:par>
                            </p:childTnLst>
                          </p:cTn>
                        </p:par>
                        <p:par>
                          <p:cTn id="71" fill="hold">
                            <p:stCondLst>
                              <p:cond delay="9250"/>
                            </p:stCondLst>
                            <p:childTnLst>
                              <p:par>
                                <p:cTn id="72" presetID="16" presetClass="entr" presetSubtype="37"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barn(outVertical)">
                                      <p:cBhvr>
                                        <p:cTn id="74" dur="500"/>
                                        <p:tgtEl>
                                          <p:spTgt spid="36"/>
                                        </p:tgtEl>
                                      </p:cBhvr>
                                    </p:animEffect>
                                  </p:childTnLst>
                                </p:cTn>
                              </p:par>
                            </p:childTnLst>
                          </p:cTn>
                        </p:par>
                        <p:par>
                          <p:cTn id="75" fill="hold">
                            <p:stCondLst>
                              <p:cond delay="9750"/>
                            </p:stCondLst>
                            <p:childTnLst>
                              <p:par>
                                <p:cTn id="76" presetID="2" presetClass="entr" presetSubtype="8" decel="100000"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additive="base">
                                        <p:cTn id="78" dur="500" fill="hold"/>
                                        <p:tgtEl>
                                          <p:spTgt spid="39"/>
                                        </p:tgtEl>
                                        <p:attrNameLst>
                                          <p:attrName>ppt_x</p:attrName>
                                        </p:attrNameLst>
                                      </p:cBhvr>
                                      <p:tavLst>
                                        <p:tav tm="0">
                                          <p:val>
                                            <p:strVal val="0-#ppt_w/2"/>
                                          </p:val>
                                        </p:tav>
                                        <p:tav tm="100000">
                                          <p:val>
                                            <p:strVal val="#ppt_x"/>
                                          </p:val>
                                        </p:tav>
                                      </p:tavLst>
                                    </p:anim>
                                    <p:anim calcmode="lin" valueType="num">
                                      <p:cBhvr additive="base">
                                        <p:cTn id="79" dur="500" fill="hold"/>
                                        <p:tgtEl>
                                          <p:spTgt spid="39"/>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500" fill="hold"/>
                                        <p:tgtEl>
                                          <p:spTgt spid="37"/>
                                        </p:tgtEl>
                                        <p:attrNameLst>
                                          <p:attrName>ppt_x</p:attrName>
                                        </p:attrNameLst>
                                      </p:cBhvr>
                                      <p:tavLst>
                                        <p:tav tm="0">
                                          <p:val>
                                            <p:strVal val="0-#ppt_w/2"/>
                                          </p:val>
                                        </p:tav>
                                        <p:tav tm="100000">
                                          <p:val>
                                            <p:strVal val="#ppt_x"/>
                                          </p:val>
                                        </p:tav>
                                      </p:tavLst>
                                    </p:anim>
                                    <p:anim calcmode="lin" valueType="num">
                                      <p:cBhvr additive="base">
                                        <p:cTn id="83" dur="500" fill="hold"/>
                                        <p:tgtEl>
                                          <p:spTgt spid="37"/>
                                        </p:tgtEl>
                                        <p:attrNameLst>
                                          <p:attrName>ppt_y</p:attrName>
                                        </p:attrNameLst>
                                      </p:cBhvr>
                                      <p:tavLst>
                                        <p:tav tm="0">
                                          <p:val>
                                            <p:strVal val="#ppt_y"/>
                                          </p:val>
                                        </p:tav>
                                        <p:tav tm="100000">
                                          <p:val>
                                            <p:strVal val="#ppt_y"/>
                                          </p:val>
                                        </p:tav>
                                      </p:tavLst>
                                    </p:anim>
                                  </p:childTnLst>
                                </p:cTn>
                              </p:par>
                            </p:childTnLst>
                          </p:cTn>
                        </p:par>
                        <p:par>
                          <p:cTn id="84" fill="hold">
                            <p:stCondLst>
                              <p:cond delay="10250"/>
                            </p:stCondLst>
                            <p:childTnLst>
                              <p:par>
                                <p:cTn id="85" presetID="22" presetClass="entr" presetSubtype="8"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left)">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 presetClass="entr" presetSubtype="8"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4" grpId="0" animBg="1"/>
      <p:bldP spid="25" grpId="0" animBg="1"/>
      <p:bldP spid="27" grpId="0" animBg="1"/>
      <p:bldP spid="28" grpId="0">
        <p:tmplLst>
          <p:tmpl>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p:tmplLst>
          <p:tmpl>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animBg="1"/>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animBg="1"/>
      <p:bldP spid="38" grpId="0">
        <p:tmplLst>
          <p:tmpl>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p:tmplLst>
          <p:tmpl>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Break 3">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rot="-180000">
            <a:off x="668304" y="555289"/>
            <a:ext cx="17023562" cy="9132506"/>
          </a:xfrm>
          <a:effectLst>
            <a:outerShdw blurRad="50800" dist="101600" dir="2700000" algn="tl" rotWithShape="0">
              <a:prstClr val="black">
                <a:alpha val="40000"/>
              </a:prstClr>
            </a:outerShdw>
          </a:effectLst>
        </p:spPr>
        <p:txBody>
          <a:bodyPr/>
          <a:lstStyle>
            <a:lvl1pPr>
              <a:defRPr baseline="0"/>
            </a:lvl1pPr>
          </a:lstStyle>
          <a:p>
            <a:r>
              <a:rPr kumimoji="1" lang="en-US" altLang="ja-JP" dirty="0" smtClean="0"/>
              <a:t>Add an image here</a:t>
            </a:r>
            <a:endParaRPr kumimoji="1" lang="ja-JP" altLang="en-US" dirty="0"/>
          </a:p>
        </p:txBody>
      </p:sp>
      <p:sp>
        <p:nvSpPr>
          <p:cNvPr id="14" name="テキスト プレースホルダー 13"/>
          <p:cNvSpPr>
            <a:spLocks noGrp="1"/>
          </p:cNvSpPr>
          <p:nvPr>
            <p:ph type="body" sz="quarter" idx="11" hasCustomPrompt="1"/>
          </p:nvPr>
        </p:nvSpPr>
        <p:spPr>
          <a:xfrm>
            <a:off x="1" y="7168725"/>
            <a:ext cx="18286412" cy="2197247"/>
          </a:xfrm>
          <a:blipFill>
            <a:blip r:embed="rId2"/>
            <a:stretch>
              <a:fillRect/>
            </a:stretch>
          </a:blipFill>
        </p:spPr>
        <p:txBody>
          <a:bodyPr/>
          <a:lstStyle/>
          <a:p>
            <a:pPr lvl="0"/>
            <a:r>
              <a:rPr kumimoji="1" lang="en-US" altLang="ja-JP" dirty="0" smtClean="0"/>
              <a:t> </a:t>
            </a:r>
            <a:endParaRPr kumimoji="1" lang="ja-JP" altLang="en-US" dirty="0"/>
          </a:p>
        </p:txBody>
      </p:sp>
      <p:sp>
        <p:nvSpPr>
          <p:cNvPr id="11" name="タイトル 1"/>
          <p:cNvSpPr>
            <a:spLocks noGrp="1"/>
          </p:cNvSpPr>
          <p:nvPr>
            <p:ph type="title" hasCustomPrompt="1"/>
          </p:nvPr>
        </p:nvSpPr>
        <p:spPr>
          <a:xfrm>
            <a:off x="2712946" y="7888805"/>
            <a:ext cx="15206235" cy="1260140"/>
          </a:xfrm>
          <a:prstGeom prst="rect">
            <a:avLst/>
          </a:prstGeom>
        </p:spPr>
        <p:txBody>
          <a:bodyPr anchor="ctr">
            <a:noAutofit/>
          </a:bodyPr>
          <a:lstStyle>
            <a:lvl1pPr algn="l">
              <a:defRPr sz="6600" kern="0" spc="1000" baseline="0">
                <a:solidFill>
                  <a:schemeClr val="bg1"/>
                </a:solidFill>
                <a:effectLst>
                  <a:outerShdw blurRad="50800" dist="25400" dir="2700000" algn="tl" rotWithShape="0">
                    <a:schemeClr val="tx1">
                      <a:alpha val="40000"/>
                    </a:schemeClr>
                  </a:outerShdw>
                </a:effectLst>
              </a:defRPr>
            </a:lvl1pPr>
          </a:lstStyle>
          <a:p>
            <a:r>
              <a:rPr kumimoji="1" lang="en-US" altLang="ja-JP" dirty="0" smtClean="0"/>
              <a:t>SUBSECTION NAME</a:t>
            </a:r>
            <a:endParaRPr kumimoji="1" lang="ja-JP" altLang="en-US" dirty="0"/>
          </a:p>
        </p:txBody>
      </p:sp>
      <p:sp>
        <p:nvSpPr>
          <p:cNvPr id="5" name="テキスト プレースホルダー 5"/>
          <p:cNvSpPr>
            <a:spLocks noGrp="1"/>
          </p:cNvSpPr>
          <p:nvPr>
            <p:ph type="body" sz="quarter" idx="12" hasCustomPrompt="1"/>
          </p:nvPr>
        </p:nvSpPr>
        <p:spPr>
          <a:xfrm>
            <a:off x="2712945" y="7528765"/>
            <a:ext cx="14740451" cy="575841"/>
          </a:xfrm>
        </p:spPr>
        <p:txBody>
          <a:bodyPr>
            <a:noAutofit/>
          </a:bodyPr>
          <a:lstStyle>
            <a:lvl1pPr algn="l">
              <a:spcBef>
                <a:spcPts val="0"/>
              </a:spcBef>
              <a:defRPr sz="2800" spc="600" baseline="0">
                <a:solidFill>
                  <a:schemeClr val="bg2"/>
                </a:solidFill>
                <a:effectLst>
                  <a:outerShdw blurRad="50800" dist="38100" dir="2700000" algn="tl" rotWithShape="0">
                    <a:schemeClr val="tx1">
                      <a:alpha val="75000"/>
                    </a:schemeClr>
                  </a:outerShdw>
                </a:effectLst>
              </a:defRPr>
            </a:lvl1pPr>
          </a:lstStyle>
          <a:p>
            <a:pPr lvl="0"/>
            <a:r>
              <a:rPr kumimoji="1" lang="en-US" altLang="ja-JP" dirty="0" smtClean="0"/>
              <a:t>SECTION NUMBER</a:t>
            </a:r>
            <a:endParaRPr kumimoji="1" lang="ja-JP" altLang="en-US" dirty="0" smtClean="0"/>
          </a:p>
        </p:txBody>
      </p:sp>
      <p:sp>
        <p:nvSpPr>
          <p:cNvPr id="6" name="図プレースホルダー 7"/>
          <p:cNvSpPr>
            <a:spLocks noGrp="1"/>
          </p:cNvSpPr>
          <p:nvPr>
            <p:ph type="pic" sz="quarter" idx="15" hasCustomPrompt="1"/>
          </p:nvPr>
        </p:nvSpPr>
        <p:spPr>
          <a:xfrm rot="21600000">
            <a:off x="952296" y="7483759"/>
            <a:ext cx="1575175" cy="1573323"/>
          </a:xfrm>
        </p:spPr>
        <p:txBody>
          <a:bodyPr>
            <a:normAutofit/>
          </a:bodyPr>
          <a:lstStyle>
            <a:lvl1pPr>
              <a:defRPr sz="18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216614122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smtClean="0"/>
              <a:t>Slide Description Goes Here</a:t>
            </a:r>
            <a:endParaRPr kumimoji="1" lang="ja-JP" altLang="en-US" dirty="0" smtClean="0"/>
          </a:p>
        </p:txBody>
      </p:sp>
      <p:grpSp>
        <p:nvGrpSpPr>
          <p:cNvPr id="15" name="グループ化 14"/>
          <p:cNvGrpSpPr/>
          <p:nvPr userDrawn="1"/>
        </p:nvGrpSpPr>
        <p:grpSpPr>
          <a:xfrm>
            <a:off x="862286" y="2470598"/>
            <a:ext cx="1552133" cy="1728192"/>
            <a:chOff x="7054974" y="1111052"/>
            <a:chExt cx="1552133" cy="1728192"/>
          </a:xfrm>
        </p:grpSpPr>
        <p:sp>
          <p:nvSpPr>
            <p:cNvPr id="16" name="テキスト ボックス 15"/>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smtClean="0">
                  <a:solidFill>
                    <a:schemeClr val="tx1">
                      <a:lumMod val="50000"/>
                    </a:schemeClr>
                  </a:solidFill>
                </a:rPr>
                <a:t>1</a:t>
              </a:r>
              <a:endParaRPr kumimoji="1" lang="ja-JP" altLang="en-US" sz="9600" dirty="0">
                <a:solidFill>
                  <a:schemeClr val="tx1">
                    <a:lumMod val="50000"/>
                  </a:schemeClr>
                </a:solidFill>
              </a:endParaRPr>
            </a:p>
          </p:txBody>
        </p:sp>
        <p:cxnSp>
          <p:nvCxnSpPr>
            <p:cNvPr id="17" name="直線コネクタ 16"/>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userDrawn="1"/>
        </p:nvGrpSpPr>
        <p:grpSpPr>
          <a:xfrm>
            <a:off x="862286" y="4774854"/>
            <a:ext cx="1552133" cy="1728192"/>
            <a:chOff x="7054974" y="1111052"/>
            <a:chExt cx="1552133" cy="1728192"/>
          </a:xfrm>
        </p:grpSpPr>
        <p:sp>
          <p:nvSpPr>
            <p:cNvPr id="19" name="テキスト ボックス 18"/>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smtClean="0">
                  <a:solidFill>
                    <a:schemeClr val="tx1">
                      <a:lumMod val="50000"/>
                    </a:schemeClr>
                  </a:solidFill>
                </a:rPr>
                <a:t>2</a:t>
              </a:r>
              <a:endParaRPr kumimoji="1" lang="ja-JP" altLang="en-US" sz="9600" dirty="0">
                <a:solidFill>
                  <a:schemeClr val="tx1">
                    <a:lumMod val="50000"/>
                  </a:schemeClr>
                </a:solidFill>
              </a:endParaRPr>
            </a:p>
          </p:txBody>
        </p:sp>
        <p:cxnSp>
          <p:nvCxnSpPr>
            <p:cNvPr id="20" name="直線コネクタ 19"/>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グループ化 20"/>
          <p:cNvGrpSpPr/>
          <p:nvPr userDrawn="1"/>
        </p:nvGrpSpPr>
        <p:grpSpPr>
          <a:xfrm>
            <a:off x="862286" y="7079110"/>
            <a:ext cx="1552133" cy="1728192"/>
            <a:chOff x="7054974" y="1111052"/>
            <a:chExt cx="1552133" cy="1728192"/>
          </a:xfrm>
        </p:grpSpPr>
        <p:sp>
          <p:nvSpPr>
            <p:cNvPr id="22" name="テキスト ボックス 21"/>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smtClean="0">
                  <a:solidFill>
                    <a:schemeClr val="tx1">
                      <a:lumMod val="50000"/>
                    </a:schemeClr>
                  </a:solidFill>
                </a:rPr>
                <a:t>3</a:t>
              </a:r>
              <a:endParaRPr kumimoji="1" lang="ja-JP" altLang="en-US" sz="9600" dirty="0">
                <a:solidFill>
                  <a:schemeClr val="tx1">
                    <a:lumMod val="50000"/>
                  </a:schemeClr>
                </a:solidFill>
              </a:endParaRPr>
            </a:p>
          </p:txBody>
        </p:sp>
        <p:cxnSp>
          <p:nvCxnSpPr>
            <p:cNvPr id="23" name="直線コネクタ 22"/>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テキスト プレースホルダー 6"/>
          <p:cNvSpPr>
            <a:spLocks noGrp="1"/>
          </p:cNvSpPr>
          <p:nvPr>
            <p:ph type="body" sz="quarter" idx="13" hasCustomPrompt="1"/>
          </p:nvPr>
        </p:nvSpPr>
        <p:spPr>
          <a:xfrm>
            <a:off x="2590478" y="2383554"/>
            <a:ext cx="14545616" cy="864096"/>
          </a:xfrm>
        </p:spPr>
        <p:txBody>
          <a:bodyPr anchor="b">
            <a:normAutofit/>
          </a:bodyPr>
          <a:lstStyle>
            <a:lvl1pPr algn="l">
              <a:spcBef>
                <a:spcPts val="0"/>
              </a:spcBef>
              <a:defRPr sz="4000" baseline="0">
                <a:solidFill>
                  <a:schemeClr val="accent1"/>
                </a:solidFill>
              </a:defRPr>
            </a:lvl1pPr>
          </a:lstStyle>
          <a:p>
            <a:pPr lvl="0"/>
            <a:r>
              <a:rPr kumimoji="1" lang="en-US" altLang="ja-JP" dirty="0" smtClean="0"/>
              <a:t>Caption Goes Here</a:t>
            </a:r>
            <a:endParaRPr kumimoji="1" lang="ja-JP" altLang="en-US" dirty="0" smtClean="0"/>
          </a:p>
        </p:txBody>
      </p:sp>
      <p:sp>
        <p:nvSpPr>
          <p:cNvPr id="25" name="テキスト プレースホルダー 6"/>
          <p:cNvSpPr>
            <a:spLocks noGrp="1"/>
          </p:cNvSpPr>
          <p:nvPr>
            <p:ph type="body" sz="quarter" idx="14" hasCustomPrompt="1"/>
          </p:nvPr>
        </p:nvSpPr>
        <p:spPr>
          <a:xfrm>
            <a:off x="2590478" y="3160606"/>
            <a:ext cx="1454561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smtClean="0"/>
              <a:t>Text goes here</a:t>
            </a:r>
          </a:p>
          <a:p>
            <a:pPr lvl="0"/>
            <a:r>
              <a:rPr kumimoji="1" lang="en-US" altLang="ja-JP" dirty="0" smtClean="0"/>
              <a:t>Text goes here</a:t>
            </a:r>
            <a:br>
              <a:rPr kumimoji="1" lang="en-US" altLang="ja-JP" dirty="0" smtClean="0"/>
            </a:br>
            <a:endParaRPr kumimoji="1" lang="en-US" altLang="ja-JP" dirty="0" smtClean="0"/>
          </a:p>
        </p:txBody>
      </p:sp>
      <p:sp>
        <p:nvSpPr>
          <p:cNvPr id="26" name="テキスト プレースホルダー 6"/>
          <p:cNvSpPr>
            <a:spLocks noGrp="1"/>
          </p:cNvSpPr>
          <p:nvPr>
            <p:ph type="body" sz="quarter" idx="15" hasCustomPrompt="1"/>
          </p:nvPr>
        </p:nvSpPr>
        <p:spPr>
          <a:xfrm>
            <a:off x="2590478" y="4671145"/>
            <a:ext cx="14545616" cy="864096"/>
          </a:xfrm>
        </p:spPr>
        <p:txBody>
          <a:bodyPr anchor="b">
            <a:normAutofit/>
          </a:bodyPr>
          <a:lstStyle>
            <a:lvl1pPr algn="l">
              <a:spcBef>
                <a:spcPts val="0"/>
              </a:spcBef>
              <a:defRPr sz="4000" baseline="0">
                <a:solidFill>
                  <a:schemeClr val="accent1"/>
                </a:solidFill>
              </a:defRPr>
            </a:lvl1pPr>
          </a:lstStyle>
          <a:p>
            <a:pPr lvl="0"/>
            <a:r>
              <a:rPr kumimoji="1" lang="en-US" altLang="ja-JP" dirty="0" smtClean="0"/>
              <a:t>Caption Goes Here</a:t>
            </a:r>
            <a:endParaRPr kumimoji="1" lang="ja-JP" altLang="en-US" dirty="0" smtClean="0"/>
          </a:p>
        </p:txBody>
      </p:sp>
      <p:sp>
        <p:nvSpPr>
          <p:cNvPr id="27" name="テキスト プレースホルダー 6"/>
          <p:cNvSpPr>
            <a:spLocks noGrp="1"/>
          </p:cNvSpPr>
          <p:nvPr>
            <p:ph type="body" sz="quarter" idx="16" hasCustomPrompt="1"/>
          </p:nvPr>
        </p:nvSpPr>
        <p:spPr>
          <a:xfrm>
            <a:off x="2590478" y="5448197"/>
            <a:ext cx="1454561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smtClean="0"/>
              <a:t>Text goes here</a:t>
            </a:r>
          </a:p>
          <a:p>
            <a:pPr lvl="0"/>
            <a:r>
              <a:rPr kumimoji="1" lang="en-US" altLang="ja-JP" dirty="0" smtClean="0"/>
              <a:t>Text goes here</a:t>
            </a:r>
            <a:br>
              <a:rPr kumimoji="1" lang="en-US" altLang="ja-JP" dirty="0" smtClean="0"/>
            </a:br>
            <a:endParaRPr kumimoji="1" lang="en-US" altLang="ja-JP" dirty="0" smtClean="0"/>
          </a:p>
        </p:txBody>
      </p:sp>
      <p:sp>
        <p:nvSpPr>
          <p:cNvPr id="28" name="テキスト プレースホルダー 6"/>
          <p:cNvSpPr>
            <a:spLocks noGrp="1"/>
          </p:cNvSpPr>
          <p:nvPr>
            <p:ph type="body" sz="quarter" idx="17" hasCustomPrompt="1"/>
          </p:nvPr>
        </p:nvSpPr>
        <p:spPr>
          <a:xfrm>
            <a:off x="2590478" y="6958736"/>
            <a:ext cx="14545616" cy="864096"/>
          </a:xfrm>
        </p:spPr>
        <p:txBody>
          <a:bodyPr anchor="b">
            <a:normAutofit/>
          </a:bodyPr>
          <a:lstStyle>
            <a:lvl1pPr algn="l">
              <a:spcBef>
                <a:spcPts val="0"/>
              </a:spcBef>
              <a:defRPr sz="4000" baseline="0">
                <a:solidFill>
                  <a:schemeClr val="accent1"/>
                </a:solidFill>
              </a:defRPr>
            </a:lvl1pPr>
          </a:lstStyle>
          <a:p>
            <a:pPr lvl="0"/>
            <a:r>
              <a:rPr kumimoji="1" lang="en-US" altLang="ja-JP" dirty="0" smtClean="0"/>
              <a:t>Caption Goes Here</a:t>
            </a:r>
            <a:endParaRPr kumimoji="1" lang="ja-JP" altLang="en-US" dirty="0" smtClean="0"/>
          </a:p>
        </p:txBody>
      </p:sp>
      <p:sp>
        <p:nvSpPr>
          <p:cNvPr id="29" name="テキスト プレースホルダー 6"/>
          <p:cNvSpPr>
            <a:spLocks noGrp="1"/>
          </p:cNvSpPr>
          <p:nvPr>
            <p:ph type="body" sz="quarter" idx="18" hasCustomPrompt="1"/>
          </p:nvPr>
        </p:nvSpPr>
        <p:spPr>
          <a:xfrm>
            <a:off x="2590478" y="7735788"/>
            <a:ext cx="1454561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smtClean="0"/>
              <a:t>Text goes here</a:t>
            </a:r>
          </a:p>
          <a:p>
            <a:pPr lvl="0"/>
            <a:r>
              <a:rPr kumimoji="1" lang="en-US" altLang="ja-JP" dirty="0" smtClean="0"/>
              <a:t>Text goes here</a:t>
            </a:r>
            <a:br>
              <a:rPr kumimoji="1" lang="en-US" altLang="ja-JP" dirty="0" smtClean="0"/>
            </a:br>
            <a:endParaRPr kumimoji="1" lang="en-US" altLang="ja-JP" dirty="0" smtClean="0"/>
          </a:p>
        </p:txBody>
      </p:sp>
    </p:spTree>
    <p:extLst>
      <p:ext uri="{BB962C8B-B14F-4D97-AF65-F5344CB8AC3E}">
        <p14:creationId xmlns:p14="http://schemas.microsoft.com/office/powerpoint/2010/main" val="170436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fade">
                                      <p:cBhvr>
                                        <p:cTn id="15" dur="500"/>
                                        <p:tgtEl>
                                          <p:spTgt spid="24">
                                            <p:txEl>
                                              <p:pRg st="0" end="0"/>
                                            </p:txEl>
                                          </p:spTgt>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childTnLst>
                          </p:cTn>
                        </p:par>
                        <p:par>
                          <p:cTn id="22" fill="hold">
                            <p:stCondLst>
                              <p:cond delay="2500"/>
                            </p:stCondLst>
                            <p:childTnLst>
                              <p:par>
                                <p:cTn id="23" presetID="10" presetClass="entr" presetSubtype="0" fill="hold" nodeType="afterEffect">
                                  <p:stCondLst>
                                    <p:cond delay="2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3250"/>
                            </p:stCondLst>
                            <p:childTnLst>
                              <p:par>
                                <p:cTn id="27" presetID="10" presetClass="entr" presetSubtype="0" fill="hold" grpId="0" nodeType="after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fade">
                                      <p:cBhvr>
                                        <p:cTn id="32" dur="500"/>
                                        <p:tgtEl>
                                          <p:spTgt spid="27">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7">
                                            <p:txEl>
                                              <p:pRg st="1" end="1"/>
                                            </p:txEl>
                                          </p:spTgt>
                                        </p:tgtEl>
                                        <p:attrNameLst>
                                          <p:attrName>style.visibility</p:attrName>
                                        </p:attrNameLst>
                                      </p:cBhvr>
                                      <p:to>
                                        <p:strVal val="visible"/>
                                      </p:to>
                                    </p:set>
                                    <p:animEffect transition="in" filter="fade">
                                      <p:cBhvr>
                                        <p:cTn id="35" dur="500"/>
                                        <p:tgtEl>
                                          <p:spTgt spid="27">
                                            <p:txEl>
                                              <p:pRg st="1" end="1"/>
                                            </p:txEl>
                                          </p:spTgt>
                                        </p:tgtEl>
                                      </p:cBhvr>
                                    </p:animEffect>
                                  </p:childTnLst>
                                </p:cTn>
                              </p:par>
                            </p:childTnLst>
                          </p:cTn>
                        </p:par>
                        <p:par>
                          <p:cTn id="36" fill="hold">
                            <p:stCondLst>
                              <p:cond delay="4250"/>
                            </p:stCondLst>
                            <p:childTnLst>
                              <p:par>
                                <p:cTn id="37" presetID="10" presetClass="entr" presetSubtype="0" fill="hold" nodeType="afterEffect">
                                  <p:stCondLst>
                                    <p:cond delay="25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28">
                                            <p:txEl>
                                              <p:pRg st="0" end="0"/>
                                            </p:txEl>
                                          </p:spTgt>
                                        </p:tgtEl>
                                        <p:attrNameLst>
                                          <p:attrName>style.visibility</p:attrName>
                                        </p:attrNameLst>
                                      </p:cBhvr>
                                      <p:to>
                                        <p:strVal val="visible"/>
                                      </p:to>
                                    </p:set>
                                    <p:animEffect transition="in" filter="fade">
                                      <p:cBhvr>
                                        <p:cTn id="43" dur="500"/>
                                        <p:tgtEl>
                                          <p:spTgt spid="28">
                                            <p:txEl>
                                              <p:pRg st="0" end="0"/>
                                            </p:txEl>
                                          </p:spTgt>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9">
                                            <p:txEl>
                                              <p:pRg st="0" end="0"/>
                                            </p:txEl>
                                          </p:spTgt>
                                        </p:tgtEl>
                                        <p:attrNameLst>
                                          <p:attrName>style.visibility</p:attrName>
                                        </p:attrNameLst>
                                      </p:cBhvr>
                                      <p:to>
                                        <p:strVal val="visible"/>
                                      </p:to>
                                    </p:set>
                                    <p:animEffect transition="in" filter="fade">
                                      <p:cBhvr>
                                        <p:cTn id="46" dur="500"/>
                                        <p:tgtEl>
                                          <p:spTgt spid="29">
                                            <p:txEl>
                                              <p:pRg st="0" end="0"/>
                                            </p:txEl>
                                          </p:spTgt>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9">
                                            <p:txEl>
                                              <p:pRg st="1" end="1"/>
                                            </p:txEl>
                                          </p:spTgt>
                                        </p:tgtEl>
                                        <p:attrNameLst>
                                          <p:attrName>style.visibility</p:attrName>
                                        </p:attrNameLst>
                                      </p:cBhvr>
                                      <p:to>
                                        <p:strVal val="visible"/>
                                      </p:to>
                                    </p:set>
                                    <p:animEffect transition="in" filter="fade">
                                      <p:cBhvr>
                                        <p:cTn id="49"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allAtOnce">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allAtOnce">
        <p:tmplLst>
          <p:tmpl lvl="1">
            <p:tnLst>
              <p:par>
                <p:cTn presetID="10" presetClass="entr" presetSubtype="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allAtOnce">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 Column - Horizontal">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8910" y="4223804"/>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sp>
        <p:nvSpPr>
          <p:cNvPr id="23" name="テキスト プレースホルダー 22"/>
          <p:cNvSpPr>
            <a:spLocks noGrp="1"/>
          </p:cNvSpPr>
          <p:nvPr>
            <p:ph type="body" sz="quarter" idx="13" hasCustomPrompt="1"/>
          </p:nvPr>
        </p:nvSpPr>
        <p:spPr>
          <a:xfrm>
            <a:off x="934294" y="3631332"/>
            <a:ext cx="16427188"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943658" y="4913820"/>
            <a:ext cx="16417824" cy="2749960"/>
          </a:xfrm>
        </p:spPr>
        <p:txBody>
          <a:bodyPr>
            <a:normAutofit/>
          </a:bodyPr>
          <a:lstStyle>
            <a:lvl1pPr algn="ctr">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Tree>
    <p:extLst>
      <p:ext uri="{BB962C8B-B14F-4D97-AF65-F5344CB8AC3E}">
        <p14:creationId xmlns:p14="http://schemas.microsoft.com/office/powerpoint/2010/main" val="296155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3">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 Column - Horizontal">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86" y="3071676"/>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sp>
        <p:nvSpPr>
          <p:cNvPr id="23" name="テキスト プレースホルダー 22"/>
          <p:cNvSpPr>
            <a:spLocks noGrp="1"/>
          </p:cNvSpPr>
          <p:nvPr>
            <p:ph type="body" sz="quarter" idx="13" hasCustomPrompt="1"/>
          </p:nvPr>
        </p:nvSpPr>
        <p:spPr>
          <a:xfrm>
            <a:off x="934294" y="2479204"/>
            <a:ext cx="7935577"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943658" y="3761692"/>
            <a:ext cx="7926526" cy="383008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9230" y="4340315"/>
            <a:ext cx="6624736" cy="473992"/>
          </a:xfrm>
          <a:prstGeom prst="rect">
            <a:avLst/>
          </a:prstGeom>
        </p:spPr>
      </p:pic>
      <p:sp>
        <p:nvSpPr>
          <p:cNvPr id="10" name="テキスト プレースホルダー 22"/>
          <p:cNvSpPr>
            <a:spLocks noGrp="1"/>
          </p:cNvSpPr>
          <p:nvPr>
            <p:ph type="body" sz="quarter" idx="15" hasCustomPrompt="1"/>
          </p:nvPr>
        </p:nvSpPr>
        <p:spPr>
          <a:xfrm>
            <a:off x="9431238" y="3747843"/>
            <a:ext cx="7935577"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11" name="テキスト プレースホルダー 5"/>
          <p:cNvSpPr>
            <a:spLocks noGrp="1"/>
          </p:cNvSpPr>
          <p:nvPr>
            <p:ph type="body" sz="quarter" idx="16" hasCustomPrompt="1"/>
          </p:nvPr>
        </p:nvSpPr>
        <p:spPr>
          <a:xfrm>
            <a:off x="9440602" y="5030331"/>
            <a:ext cx="7926526" cy="383008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156498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3">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300"/>
                            </p:stCondLst>
                            <p:childTnLst>
                              <p:par>
                                <p:cTn id="35" presetID="2" presetClass="entr" presetSubtype="8" decel="100000" fill="hold" nodeType="afterEffect">
                                  <p:stCondLst>
                                    <p:cond delay="5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iterate type="wd">
                                    <p:tmPct val="10000"/>
                                  </p:iterate>
                                  <p:childTnLst>
                                    <p:set>
                                      <p:cBhvr>
                                        <p:cTn id="40" dur="1" fill="hold">
                                          <p:stCondLst>
                                            <p:cond delay="0"/>
                                          </p:stCondLst>
                                        </p:cTn>
                                        <p:tgtEl>
                                          <p:spTgt spid="10">
                                            <p:txEl>
                                              <p:pRg st="0" end="0"/>
                                            </p:txEl>
                                          </p:spTgt>
                                        </p:tgtEl>
                                        <p:attrNameLst>
                                          <p:attrName>style.visibility</p:attrName>
                                        </p:attrNameLst>
                                      </p:cBhvr>
                                      <p:to>
                                        <p:strVal val="visible"/>
                                      </p:to>
                                    </p:set>
                                    <p:anim calcmode="lin" valueType="num">
                                      <p:cBhvr additive="base">
                                        <p:cTn id="41"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0">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11">
                                            <p:txEl>
                                              <p:pRg st="0" end="0"/>
                                            </p:txEl>
                                          </p:spTgt>
                                        </p:tgtEl>
                                        <p:attrNameLst>
                                          <p:attrName>style.visibility</p:attrName>
                                        </p:attrNameLst>
                                      </p:cBhvr>
                                      <p:to>
                                        <p:strVal val="visible"/>
                                      </p:to>
                                    </p:set>
                                    <p:anim calcmode="lin" valueType="num">
                                      <p:cBhvr additive="base">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0"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4"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86" y="2927660"/>
            <a:ext cx="4968552" cy="355494"/>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sp>
        <p:nvSpPr>
          <p:cNvPr id="23" name="テキスト プレースホルダー 22"/>
          <p:cNvSpPr>
            <a:spLocks noGrp="1"/>
          </p:cNvSpPr>
          <p:nvPr>
            <p:ph type="body" sz="quarter" idx="13" hasCustomPrompt="1"/>
          </p:nvPr>
        </p:nvSpPr>
        <p:spPr>
          <a:xfrm>
            <a:off x="934295" y="2335188"/>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943658" y="3401652"/>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5611" y="2927660"/>
            <a:ext cx="4968552" cy="355494"/>
          </a:xfrm>
          <a:prstGeom prst="rect">
            <a:avLst/>
          </a:prstGeom>
        </p:spPr>
      </p:pic>
      <p:sp>
        <p:nvSpPr>
          <p:cNvPr id="13" name="テキスト プレースホルダー 22"/>
          <p:cNvSpPr>
            <a:spLocks noGrp="1"/>
          </p:cNvSpPr>
          <p:nvPr>
            <p:ph type="body" sz="quarter" idx="15" hasCustomPrompt="1"/>
          </p:nvPr>
        </p:nvSpPr>
        <p:spPr>
          <a:xfrm>
            <a:off x="6697620" y="2335188"/>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14" name="テキスト プレースホルダー 5"/>
          <p:cNvSpPr>
            <a:spLocks noGrp="1"/>
          </p:cNvSpPr>
          <p:nvPr>
            <p:ph type="body" sz="quarter" idx="16" hasCustomPrompt="1"/>
          </p:nvPr>
        </p:nvSpPr>
        <p:spPr>
          <a:xfrm>
            <a:off x="6706983" y="3401652"/>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15" name="図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83566" y="2927660"/>
            <a:ext cx="4968552" cy="355494"/>
          </a:xfrm>
          <a:prstGeom prst="rect">
            <a:avLst/>
          </a:prstGeom>
        </p:spPr>
      </p:pic>
      <p:sp>
        <p:nvSpPr>
          <p:cNvPr id="16" name="テキスト プレースホルダー 22"/>
          <p:cNvSpPr>
            <a:spLocks noGrp="1"/>
          </p:cNvSpPr>
          <p:nvPr>
            <p:ph type="body" sz="quarter" idx="17" hasCustomPrompt="1"/>
          </p:nvPr>
        </p:nvSpPr>
        <p:spPr>
          <a:xfrm>
            <a:off x="12455575" y="2335188"/>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17" name="テキスト プレースホルダー 5"/>
          <p:cNvSpPr>
            <a:spLocks noGrp="1"/>
          </p:cNvSpPr>
          <p:nvPr>
            <p:ph type="body" sz="quarter" idx="18" hasCustomPrompt="1"/>
          </p:nvPr>
        </p:nvSpPr>
        <p:spPr>
          <a:xfrm>
            <a:off x="12464938" y="3401652"/>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29" name="図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86" y="6600068"/>
            <a:ext cx="4968552" cy="355494"/>
          </a:xfrm>
          <a:prstGeom prst="rect">
            <a:avLst/>
          </a:prstGeom>
        </p:spPr>
      </p:pic>
      <p:sp>
        <p:nvSpPr>
          <p:cNvPr id="30" name="テキスト プレースホルダー 22"/>
          <p:cNvSpPr>
            <a:spLocks noGrp="1"/>
          </p:cNvSpPr>
          <p:nvPr>
            <p:ph type="body" sz="quarter" idx="19" hasCustomPrompt="1"/>
          </p:nvPr>
        </p:nvSpPr>
        <p:spPr>
          <a:xfrm>
            <a:off x="934295" y="6007596"/>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31" name="テキスト プレースホルダー 5"/>
          <p:cNvSpPr>
            <a:spLocks noGrp="1"/>
          </p:cNvSpPr>
          <p:nvPr>
            <p:ph type="body" sz="quarter" idx="20" hasCustomPrompt="1"/>
          </p:nvPr>
        </p:nvSpPr>
        <p:spPr>
          <a:xfrm>
            <a:off x="943658" y="7074060"/>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2" name="図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5611" y="6600068"/>
            <a:ext cx="4968552" cy="355494"/>
          </a:xfrm>
          <a:prstGeom prst="rect">
            <a:avLst/>
          </a:prstGeom>
        </p:spPr>
      </p:pic>
      <p:sp>
        <p:nvSpPr>
          <p:cNvPr id="33" name="テキスト プレースホルダー 22"/>
          <p:cNvSpPr>
            <a:spLocks noGrp="1"/>
          </p:cNvSpPr>
          <p:nvPr>
            <p:ph type="body" sz="quarter" idx="21" hasCustomPrompt="1"/>
          </p:nvPr>
        </p:nvSpPr>
        <p:spPr>
          <a:xfrm>
            <a:off x="6697620" y="6007596"/>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34" name="テキスト プレースホルダー 5"/>
          <p:cNvSpPr>
            <a:spLocks noGrp="1"/>
          </p:cNvSpPr>
          <p:nvPr>
            <p:ph type="body" sz="quarter" idx="22" hasCustomPrompt="1"/>
          </p:nvPr>
        </p:nvSpPr>
        <p:spPr>
          <a:xfrm>
            <a:off x="6706983" y="7074060"/>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5" name="図 3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83566" y="6600068"/>
            <a:ext cx="4968552" cy="355494"/>
          </a:xfrm>
          <a:prstGeom prst="rect">
            <a:avLst/>
          </a:prstGeom>
        </p:spPr>
      </p:pic>
      <p:sp>
        <p:nvSpPr>
          <p:cNvPr id="36" name="テキスト プレースホルダー 22"/>
          <p:cNvSpPr>
            <a:spLocks noGrp="1"/>
          </p:cNvSpPr>
          <p:nvPr>
            <p:ph type="body" sz="quarter" idx="23" hasCustomPrompt="1"/>
          </p:nvPr>
        </p:nvSpPr>
        <p:spPr>
          <a:xfrm>
            <a:off x="12455575" y="6007596"/>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37" name="テキスト プレースホルダー 5"/>
          <p:cNvSpPr>
            <a:spLocks noGrp="1"/>
          </p:cNvSpPr>
          <p:nvPr>
            <p:ph type="body" sz="quarter" idx="24" hasCustomPrompt="1"/>
          </p:nvPr>
        </p:nvSpPr>
        <p:spPr>
          <a:xfrm>
            <a:off x="12464938" y="7074060"/>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19780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3">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50"/>
                            </p:stCondLst>
                            <p:childTnLst>
                              <p:par>
                                <p:cTn id="35" presetID="2" presetClass="entr" presetSubtype="8" decel="100000" fill="hold" nodeType="afterEffect">
                                  <p:stCondLst>
                                    <p:cond delay="25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3">
                                            <p:txEl>
                                              <p:pRg st="0" end="0"/>
                                            </p:txEl>
                                          </p:spTgt>
                                        </p:tgtEl>
                                        <p:attrNameLst>
                                          <p:attrName>style.visibility</p:attrName>
                                        </p:attrNameLst>
                                      </p:cBhvr>
                                      <p:to>
                                        <p:strVal val="visible"/>
                                      </p:to>
                                    </p:set>
                                    <p:anim calcmode="lin" valueType="num">
                                      <p:cBhvr additive="base">
                                        <p:cTn id="4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25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2000"/>
                            </p:stCondLst>
                            <p:childTnLst>
                              <p:par>
                                <p:cTn id="48" presetID="2" presetClass="entr" presetSubtype="8" decel="100000" fill="hold" nodeType="after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250"/>
                                  </p:stCondLst>
                                  <p:childTnLst>
                                    <p:set>
                                      <p:cBhvr>
                                        <p:cTn id="53" dur="1" fill="hold">
                                          <p:stCondLst>
                                            <p:cond delay="0"/>
                                          </p:stCondLst>
                                        </p:cTn>
                                        <p:tgtEl>
                                          <p:spTgt spid="16">
                                            <p:txEl>
                                              <p:pRg st="0" end="0"/>
                                            </p:txEl>
                                          </p:spTgt>
                                        </p:tgtEl>
                                        <p:attrNameLst>
                                          <p:attrName>style.visibility</p:attrName>
                                        </p:attrNameLst>
                                      </p:cBhvr>
                                      <p:to>
                                        <p:strVal val="visible"/>
                                      </p:to>
                                    </p:set>
                                    <p:anim calcmode="lin" valueType="num">
                                      <p:cBhvr additive="base">
                                        <p:cTn id="54"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16">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250"/>
                                  </p:stCondLst>
                                  <p:childTnLst>
                                    <p:set>
                                      <p:cBhvr>
                                        <p:cTn id="57" dur="1" fill="hold">
                                          <p:stCondLst>
                                            <p:cond delay="0"/>
                                          </p:stCondLst>
                                        </p:cTn>
                                        <p:tgtEl>
                                          <p:spTgt spid="17">
                                            <p:txEl>
                                              <p:pRg st="0" end="0"/>
                                            </p:txEl>
                                          </p:spTgt>
                                        </p:tgtEl>
                                        <p:attrNameLst>
                                          <p:attrName>style.visibility</p:attrName>
                                        </p:attrNameLst>
                                      </p:cBhvr>
                                      <p:to>
                                        <p:strVal val="visible"/>
                                      </p:to>
                                    </p:set>
                                    <p:anim calcmode="lin" valueType="num">
                                      <p:cBhvr additive="base">
                                        <p:cTn id="5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2750"/>
                            </p:stCondLst>
                            <p:childTnLst>
                              <p:par>
                                <p:cTn id="61" presetID="2" presetClass="entr" presetSubtype="8" decel="100000" fill="hold" nodeType="afterEffect">
                                  <p:stCondLst>
                                    <p:cond delay="25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0-#ppt_w/2"/>
                                          </p:val>
                                        </p:tav>
                                        <p:tav tm="100000">
                                          <p:val>
                                            <p:strVal val="#ppt_x"/>
                                          </p:val>
                                        </p:tav>
                                      </p:tavLst>
                                    </p:anim>
                                    <p:anim calcmode="lin" valueType="num">
                                      <p:cBhvr additive="base">
                                        <p:cTn id="64" dur="500" fill="hold"/>
                                        <p:tgtEl>
                                          <p:spTgt spid="29"/>
                                        </p:tgtEl>
                                        <p:attrNameLst>
                                          <p:attrName>ppt_y</p:attrName>
                                        </p:attrNameLst>
                                      </p:cBhvr>
                                      <p:tavLst>
                                        <p:tav tm="0">
                                          <p:val>
                                            <p:strVal val="#ppt_y"/>
                                          </p:val>
                                        </p:tav>
                                        <p:tav tm="100000">
                                          <p:val>
                                            <p:strVal val="#ppt_y"/>
                                          </p:val>
                                        </p:tav>
                                      </p:tavLst>
                                    </p:anim>
                                  </p:childTnLst>
                                </p:cTn>
                              </p:par>
                              <p:par>
                                <p:cTn id="65" presetID="2" presetClass="entr" presetSubtype="2" decel="100000" fill="hold" grpId="0" nodeType="withEffect">
                                  <p:stCondLst>
                                    <p:cond delay="250"/>
                                  </p:stCondLst>
                                  <p:childTnLst>
                                    <p:set>
                                      <p:cBhvr>
                                        <p:cTn id="66" dur="1" fill="hold">
                                          <p:stCondLst>
                                            <p:cond delay="0"/>
                                          </p:stCondLst>
                                        </p:cTn>
                                        <p:tgtEl>
                                          <p:spTgt spid="30">
                                            <p:txEl>
                                              <p:pRg st="0" end="0"/>
                                            </p:txEl>
                                          </p:spTgt>
                                        </p:tgtEl>
                                        <p:attrNameLst>
                                          <p:attrName>style.visibility</p:attrName>
                                        </p:attrNameLst>
                                      </p:cBhvr>
                                      <p:to>
                                        <p:strVal val="visible"/>
                                      </p:to>
                                    </p:set>
                                    <p:anim calcmode="lin" valueType="num">
                                      <p:cBhvr additive="base">
                                        <p:cTn id="67"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30">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25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3500"/>
                            </p:stCondLst>
                            <p:childTnLst>
                              <p:par>
                                <p:cTn id="74" presetID="2" presetClass="entr" presetSubtype="8" decel="100000" fill="hold" nodeType="afterEffect">
                                  <p:stCondLst>
                                    <p:cond delay="25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fill="hold"/>
                                        <p:tgtEl>
                                          <p:spTgt spid="32"/>
                                        </p:tgtEl>
                                        <p:attrNameLst>
                                          <p:attrName>ppt_x</p:attrName>
                                        </p:attrNameLst>
                                      </p:cBhvr>
                                      <p:tavLst>
                                        <p:tav tm="0">
                                          <p:val>
                                            <p:strVal val="0-#ppt_w/2"/>
                                          </p:val>
                                        </p:tav>
                                        <p:tav tm="100000">
                                          <p:val>
                                            <p:strVal val="#ppt_x"/>
                                          </p:val>
                                        </p:tav>
                                      </p:tavLst>
                                    </p:anim>
                                    <p:anim calcmode="lin" valueType="num">
                                      <p:cBhvr additive="base">
                                        <p:cTn id="77" dur="500" fill="hold"/>
                                        <p:tgtEl>
                                          <p:spTgt spid="32"/>
                                        </p:tgtEl>
                                        <p:attrNameLst>
                                          <p:attrName>ppt_y</p:attrName>
                                        </p:attrNameLst>
                                      </p:cBhvr>
                                      <p:tavLst>
                                        <p:tav tm="0">
                                          <p:val>
                                            <p:strVal val="#ppt_y"/>
                                          </p:val>
                                        </p:tav>
                                        <p:tav tm="100000">
                                          <p:val>
                                            <p:strVal val="#ppt_y"/>
                                          </p:val>
                                        </p:tav>
                                      </p:tavLst>
                                    </p:anim>
                                  </p:childTnLst>
                                </p:cTn>
                              </p:par>
                              <p:par>
                                <p:cTn id="78" presetID="2" presetClass="entr" presetSubtype="2" decel="100000" fill="hold" grpId="0" nodeType="withEffect">
                                  <p:stCondLst>
                                    <p:cond delay="250"/>
                                  </p:stCondLst>
                                  <p:childTnLst>
                                    <p:set>
                                      <p:cBhvr>
                                        <p:cTn id="79" dur="1" fill="hold">
                                          <p:stCondLst>
                                            <p:cond delay="0"/>
                                          </p:stCondLst>
                                        </p:cTn>
                                        <p:tgtEl>
                                          <p:spTgt spid="33">
                                            <p:txEl>
                                              <p:pRg st="0" end="0"/>
                                            </p:txEl>
                                          </p:spTgt>
                                        </p:tgtEl>
                                        <p:attrNameLst>
                                          <p:attrName>style.visibility</p:attrName>
                                        </p:attrNameLst>
                                      </p:cBhvr>
                                      <p:to>
                                        <p:strVal val="visible"/>
                                      </p:to>
                                    </p:set>
                                    <p:anim calcmode="lin" valueType="num">
                                      <p:cBhvr additive="base">
                                        <p:cTn id="80"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33">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250"/>
                                  </p:stCondLst>
                                  <p:childTnLst>
                                    <p:set>
                                      <p:cBhvr>
                                        <p:cTn id="83" dur="1" fill="hold">
                                          <p:stCondLst>
                                            <p:cond delay="0"/>
                                          </p:stCondLst>
                                        </p:cTn>
                                        <p:tgtEl>
                                          <p:spTgt spid="34">
                                            <p:txEl>
                                              <p:pRg st="0" end="0"/>
                                            </p:txEl>
                                          </p:spTgt>
                                        </p:tgtEl>
                                        <p:attrNameLst>
                                          <p:attrName>style.visibility</p:attrName>
                                        </p:attrNameLst>
                                      </p:cBhvr>
                                      <p:to>
                                        <p:strVal val="visible"/>
                                      </p:to>
                                    </p:set>
                                    <p:anim calcmode="lin" valueType="num">
                                      <p:cBhvr additive="base">
                                        <p:cTn id="8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4250"/>
                            </p:stCondLst>
                            <p:childTnLst>
                              <p:par>
                                <p:cTn id="87" presetID="2" presetClass="entr" presetSubtype="8" decel="100000" fill="hold" nodeType="afterEffect">
                                  <p:stCondLst>
                                    <p:cond delay="250"/>
                                  </p:stCondLst>
                                  <p:childTnLst>
                                    <p:set>
                                      <p:cBhvr>
                                        <p:cTn id="88" dur="1" fill="hold">
                                          <p:stCondLst>
                                            <p:cond delay="0"/>
                                          </p:stCondLst>
                                        </p:cTn>
                                        <p:tgtEl>
                                          <p:spTgt spid="35"/>
                                        </p:tgtEl>
                                        <p:attrNameLst>
                                          <p:attrName>style.visibility</p:attrName>
                                        </p:attrNameLst>
                                      </p:cBhvr>
                                      <p:to>
                                        <p:strVal val="visible"/>
                                      </p:to>
                                    </p:set>
                                    <p:anim calcmode="lin" valueType="num">
                                      <p:cBhvr additive="base">
                                        <p:cTn id="89" dur="500" fill="hold"/>
                                        <p:tgtEl>
                                          <p:spTgt spid="35"/>
                                        </p:tgtEl>
                                        <p:attrNameLst>
                                          <p:attrName>ppt_x</p:attrName>
                                        </p:attrNameLst>
                                      </p:cBhvr>
                                      <p:tavLst>
                                        <p:tav tm="0">
                                          <p:val>
                                            <p:strVal val="0-#ppt_w/2"/>
                                          </p:val>
                                        </p:tav>
                                        <p:tav tm="100000">
                                          <p:val>
                                            <p:strVal val="#ppt_x"/>
                                          </p:val>
                                        </p:tav>
                                      </p:tavLst>
                                    </p:anim>
                                    <p:anim calcmode="lin" valueType="num">
                                      <p:cBhvr additive="base">
                                        <p:cTn id="90" dur="500" fill="hold"/>
                                        <p:tgtEl>
                                          <p:spTgt spid="35"/>
                                        </p:tgtEl>
                                        <p:attrNameLst>
                                          <p:attrName>ppt_y</p:attrName>
                                        </p:attrNameLst>
                                      </p:cBhvr>
                                      <p:tavLst>
                                        <p:tav tm="0">
                                          <p:val>
                                            <p:strVal val="#ppt_y"/>
                                          </p:val>
                                        </p:tav>
                                        <p:tav tm="100000">
                                          <p:val>
                                            <p:strVal val="#ppt_y"/>
                                          </p:val>
                                        </p:tav>
                                      </p:tavLst>
                                    </p:anim>
                                  </p:childTnLst>
                                </p:cTn>
                              </p:par>
                              <p:par>
                                <p:cTn id="91" presetID="2" presetClass="entr" presetSubtype="2" decel="100000" fill="hold" grpId="0" nodeType="withEffect">
                                  <p:stCondLst>
                                    <p:cond delay="250"/>
                                  </p:stCondLst>
                                  <p:childTnLst>
                                    <p:set>
                                      <p:cBhvr>
                                        <p:cTn id="92" dur="1" fill="hold">
                                          <p:stCondLst>
                                            <p:cond delay="0"/>
                                          </p:stCondLst>
                                        </p:cTn>
                                        <p:tgtEl>
                                          <p:spTgt spid="36">
                                            <p:txEl>
                                              <p:pRg st="0" end="0"/>
                                            </p:txEl>
                                          </p:spTgt>
                                        </p:tgtEl>
                                        <p:attrNameLst>
                                          <p:attrName>style.visibility</p:attrName>
                                        </p:attrNameLst>
                                      </p:cBhvr>
                                      <p:to>
                                        <p:strVal val="visible"/>
                                      </p:to>
                                    </p:set>
                                    <p:anim calcmode="lin" valueType="num">
                                      <p:cBhvr additive="base">
                                        <p:cTn id="93"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94" dur="500" fill="hold"/>
                                        <p:tgtEl>
                                          <p:spTgt spid="36">
                                            <p:txEl>
                                              <p:pRg st="0" end="0"/>
                                            </p:txEl>
                                          </p:spTgt>
                                        </p:tgtEl>
                                        <p:attrNameLst>
                                          <p:attrName>ppt_y</p:attrName>
                                        </p:attrNameLst>
                                      </p:cBhvr>
                                      <p:tavLst>
                                        <p:tav tm="0">
                                          <p:val>
                                            <p:strVal val="#ppt_y"/>
                                          </p:val>
                                        </p:tav>
                                        <p:tav tm="100000">
                                          <p:val>
                                            <p:strVal val="#ppt_y"/>
                                          </p:val>
                                        </p:tav>
                                      </p:tavLst>
                                    </p:anim>
                                  </p:childTnLst>
                                </p:cTn>
                              </p:par>
                              <p:par>
                                <p:cTn id="95" presetID="2" presetClass="entr" presetSubtype="4" decel="100000" fill="hold" grpId="0" nodeType="withEffect">
                                  <p:stCondLst>
                                    <p:cond delay="250"/>
                                  </p:stCondLst>
                                  <p:childTnLst>
                                    <p:set>
                                      <p:cBhvr>
                                        <p:cTn id="96" dur="1" fill="hold">
                                          <p:stCondLst>
                                            <p:cond delay="0"/>
                                          </p:stCondLst>
                                        </p:cTn>
                                        <p:tgtEl>
                                          <p:spTgt spid="37">
                                            <p:txEl>
                                              <p:pRg st="0" end="0"/>
                                            </p:txEl>
                                          </p:spTgt>
                                        </p:tgtEl>
                                        <p:attrNameLst>
                                          <p:attrName>style.visibility</p:attrName>
                                        </p:attrNameLst>
                                      </p:cBhvr>
                                      <p:to>
                                        <p:strVal val="visible"/>
                                      </p:to>
                                    </p:set>
                                    <p:anim calcmode="lin" valueType="num">
                                      <p:cBhvr additive="base">
                                        <p:cTn id="9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build="p">
        <p:tmplLst>
          <p:tmpl lvl="1">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4"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4" decel="100000"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2" decel="10000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Images - 3 Columns - Horizontal">
    <p:spTree>
      <p:nvGrpSpPr>
        <p:cNvPr id="1" name=""/>
        <p:cNvGrpSpPr/>
        <p:nvPr/>
      </p:nvGrpSpPr>
      <p:grpSpPr>
        <a:xfrm>
          <a:off x="0" y="0"/>
          <a:ext cx="0" cy="0"/>
          <a:chOff x="0" y="0"/>
          <a:chExt cx="0" cy="0"/>
        </a:xfrm>
      </p:grpSpPr>
      <p:sp>
        <p:nvSpPr>
          <p:cNvPr id="24" name="対角する 2 つの角を切り取った四角形 23"/>
          <p:cNvSpPr/>
          <p:nvPr userDrawn="1"/>
        </p:nvSpPr>
        <p:spPr>
          <a:xfrm rot="163596">
            <a:off x="1390039" y="2196579"/>
            <a:ext cx="4389170" cy="2284362"/>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sp>
        <p:nvSpPr>
          <p:cNvPr id="23" name="テキスト プレースホルダー 22"/>
          <p:cNvSpPr>
            <a:spLocks noGrp="1"/>
          </p:cNvSpPr>
          <p:nvPr>
            <p:ph type="body" sz="quarter" idx="13" hasCustomPrompt="1"/>
          </p:nvPr>
        </p:nvSpPr>
        <p:spPr>
          <a:xfrm>
            <a:off x="5927028" y="2335188"/>
            <a:ext cx="965046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5936392" y="3055268"/>
            <a:ext cx="9641554" cy="138180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5" name="対角する 2 つの角を切り取った四角形 14"/>
          <p:cNvSpPr/>
          <p:nvPr userDrawn="1"/>
        </p:nvSpPr>
        <p:spPr>
          <a:xfrm rot="21054230">
            <a:off x="1087412" y="2379739"/>
            <a:ext cx="4389170" cy="2284362"/>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6" name="図プレースホルダー 8"/>
          <p:cNvSpPr>
            <a:spLocks noGrp="1"/>
          </p:cNvSpPr>
          <p:nvPr>
            <p:ph type="pic" sz="quarter" idx="16" hasCustomPrompt="1"/>
          </p:nvPr>
        </p:nvSpPr>
        <p:spPr>
          <a:xfrm rot="21432298">
            <a:off x="1205188" y="2193092"/>
            <a:ext cx="4490298" cy="2336452"/>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25" name="対角する 2 つの角を切り取った四角形 24"/>
          <p:cNvSpPr/>
          <p:nvPr userDrawn="1"/>
        </p:nvSpPr>
        <p:spPr>
          <a:xfrm rot="163596">
            <a:off x="12344271" y="4658719"/>
            <a:ext cx="4389170" cy="2284362"/>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7" name="テキスト プレースホルダー 22"/>
          <p:cNvSpPr>
            <a:spLocks noGrp="1"/>
          </p:cNvSpPr>
          <p:nvPr>
            <p:ph type="body" sz="quarter" idx="17" hasCustomPrompt="1"/>
          </p:nvPr>
        </p:nvSpPr>
        <p:spPr>
          <a:xfrm>
            <a:off x="2111293" y="4797329"/>
            <a:ext cx="9650468" cy="805744"/>
          </a:xfrm>
        </p:spPr>
        <p:txBody>
          <a:bodyPr anchor="b">
            <a:normAutofit/>
          </a:bodyPr>
          <a:lstStyle>
            <a:lvl1pPr algn="r">
              <a:defRPr sz="4800">
                <a:solidFill>
                  <a:srgbClr val="525252"/>
                </a:solidFill>
                <a:latin typeface="+mj-lt"/>
              </a:defRPr>
            </a:lvl1pPr>
          </a:lstStyle>
          <a:p>
            <a:pPr lvl="0"/>
            <a:r>
              <a:rPr lang="en-US" dirty="0" smtClean="0"/>
              <a:t>Text Here</a:t>
            </a:r>
            <a:endParaRPr lang="en-US" dirty="0"/>
          </a:p>
        </p:txBody>
      </p:sp>
      <p:sp>
        <p:nvSpPr>
          <p:cNvPr id="28" name="テキスト プレースホルダー 5"/>
          <p:cNvSpPr>
            <a:spLocks noGrp="1"/>
          </p:cNvSpPr>
          <p:nvPr>
            <p:ph type="body" sz="quarter" idx="18" hasCustomPrompt="1"/>
          </p:nvPr>
        </p:nvSpPr>
        <p:spPr>
          <a:xfrm>
            <a:off x="2120657" y="5517409"/>
            <a:ext cx="9641554" cy="1381808"/>
          </a:xfrm>
        </p:spPr>
        <p:txBody>
          <a:bodyPr>
            <a:normAutofit/>
          </a:bodyPr>
          <a:lstStyle>
            <a:lvl1pPr algn="r">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29" name="対角する 2 つの角を切り取った四角形 28"/>
          <p:cNvSpPr/>
          <p:nvPr userDrawn="1"/>
        </p:nvSpPr>
        <p:spPr>
          <a:xfrm rot="21054230">
            <a:off x="12041644" y="4841879"/>
            <a:ext cx="4389170" cy="2284362"/>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0" name="図プレースホルダー 8"/>
          <p:cNvSpPr>
            <a:spLocks noGrp="1"/>
          </p:cNvSpPr>
          <p:nvPr>
            <p:ph type="pic" sz="quarter" idx="19" hasCustomPrompt="1"/>
          </p:nvPr>
        </p:nvSpPr>
        <p:spPr>
          <a:xfrm rot="21432298">
            <a:off x="12159420" y="4655232"/>
            <a:ext cx="4490298" cy="2336452"/>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31" name="対角する 2 つの角を切り取った四角形 30"/>
          <p:cNvSpPr/>
          <p:nvPr userDrawn="1"/>
        </p:nvSpPr>
        <p:spPr>
          <a:xfrm rot="163596">
            <a:off x="3118231" y="7178999"/>
            <a:ext cx="4389170" cy="2284362"/>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3" name="テキスト プレースホルダー 22"/>
          <p:cNvSpPr>
            <a:spLocks noGrp="1"/>
          </p:cNvSpPr>
          <p:nvPr>
            <p:ph type="body" sz="quarter" idx="20" hasCustomPrompt="1"/>
          </p:nvPr>
        </p:nvSpPr>
        <p:spPr>
          <a:xfrm>
            <a:off x="7652602" y="7317608"/>
            <a:ext cx="965046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34" name="テキスト プレースホルダー 5"/>
          <p:cNvSpPr>
            <a:spLocks noGrp="1"/>
          </p:cNvSpPr>
          <p:nvPr>
            <p:ph type="body" sz="quarter" idx="21" hasCustomPrompt="1"/>
          </p:nvPr>
        </p:nvSpPr>
        <p:spPr>
          <a:xfrm>
            <a:off x="7661966" y="8037688"/>
            <a:ext cx="9641554" cy="138180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35" name="対角する 2 つの角を切り取った四角形 34"/>
          <p:cNvSpPr/>
          <p:nvPr userDrawn="1"/>
        </p:nvSpPr>
        <p:spPr>
          <a:xfrm rot="21054230">
            <a:off x="2815604" y="7362159"/>
            <a:ext cx="4389170" cy="2284362"/>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6" name="図プレースホルダー 8"/>
          <p:cNvSpPr>
            <a:spLocks noGrp="1"/>
          </p:cNvSpPr>
          <p:nvPr>
            <p:ph type="pic" sz="quarter" idx="22" hasCustomPrompt="1"/>
          </p:nvPr>
        </p:nvSpPr>
        <p:spPr>
          <a:xfrm rot="21432298">
            <a:off x="2933380" y="7175512"/>
            <a:ext cx="4490298" cy="2336452"/>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Tree>
    <p:extLst>
      <p:ext uri="{BB962C8B-B14F-4D97-AF65-F5344CB8AC3E}">
        <p14:creationId xmlns:p14="http://schemas.microsoft.com/office/powerpoint/2010/main" val="51270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1"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0-#ppt_h/2"/>
                                          </p:val>
                                        </p:tav>
                                        <p:tav tm="100000">
                                          <p:val>
                                            <p:strVal val="#ppt_y"/>
                                          </p:val>
                                        </p:tav>
                                      </p:tavLst>
                                    </p:anim>
                                  </p:childTnLst>
                                </p:cTn>
                              </p:par>
                              <p:par>
                                <p:cTn id="26" presetID="2" presetClass="entr" presetSubtype="8" decel="10000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3" decel="10000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1+#ppt_w/2"/>
                                          </p:val>
                                        </p:tav>
                                        <p:tav tm="100000">
                                          <p:val>
                                            <p:strVal val="#ppt_x"/>
                                          </p:val>
                                        </p:tav>
                                      </p:tavLst>
                                    </p:anim>
                                    <p:anim calcmode="lin" valueType="num">
                                      <p:cBhvr additive="base">
                                        <p:cTn id="33" dur="500" fill="hold"/>
                                        <p:tgtEl>
                                          <p:spTgt spid="24"/>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2" decel="100000" fill="hold" grpId="0" nodeType="afterEffect">
                                  <p:stCondLst>
                                    <p:cond delay="0"/>
                                  </p:stCondLst>
                                  <p:childTnLst>
                                    <p:set>
                                      <p:cBhvr>
                                        <p:cTn id="36" dur="1" fill="hold">
                                          <p:stCondLst>
                                            <p:cond delay="0"/>
                                          </p:stCondLst>
                                        </p:cTn>
                                        <p:tgtEl>
                                          <p:spTgt spid="23">
                                            <p:txEl>
                                              <p:pRg st="0" end="0"/>
                                            </p:txEl>
                                          </p:spTgt>
                                        </p:tgtEl>
                                        <p:attrNameLst>
                                          <p:attrName>style.visibility</p:attrName>
                                        </p:attrNameLst>
                                      </p:cBhvr>
                                      <p:to>
                                        <p:strVal val="visible"/>
                                      </p:to>
                                    </p:set>
                                    <p:anim calcmode="lin" valueType="num">
                                      <p:cBhvr additive="base">
                                        <p:cTn id="3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3">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6">
                                            <p:txEl>
                                              <p:pRg st="0" end="0"/>
                                            </p:txEl>
                                          </p:spTgt>
                                        </p:tgtEl>
                                        <p:attrNameLst>
                                          <p:attrName>style.visibility</p:attrName>
                                        </p:attrNameLst>
                                      </p:cBhvr>
                                      <p:to>
                                        <p:strVal val="visible"/>
                                      </p:to>
                                    </p:set>
                                    <p:anim calcmode="lin" valueType="num">
                                      <p:cBhvr additive="base">
                                        <p:cTn id="4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000"/>
                            </p:stCondLst>
                            <p:childTnLst>
                              <p:par>
                                <p:cTn id="44" presetID="2" presetClass="entr" presetSubtype="1" decel="100000" fill="hold" grpId="0" nodeType="afterEffect">
                                  <p:stCondLst>
                                    <p:cond delay="25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0-#ppt_h/2"/>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fill="hold"/>
                                        <p:tgtEl>
                                          <p:spTgt spid="29"/>
                                        </p:tgtEl>
                                        <p:attrNameLst>
                                          <p:attrName>ppt_x</p:attrName>
                                        </p:attrNameLst>
                                      </p:cBhvr>
                                      <p:tavLst>
                                        <p:tav tm="0">
                                          <p:val>
                                            <p:strVal val="0-#ppt_w/2"/>
                                          </p:val>
                                        </p:tav>
                                        <p:tav tm="100000">
                                          <p:val>
                                            <p:strVal val="#ppt_x"/>
                                          </p:val>
                                        </p:tav>
                                      </p:tavLst>
                                    </p:anim>
                                    <p:anim calcmode="lin" valueType="num">
                                      <p:cBhvr additive="base">
                                        <p:cTn id="51" dur="500" fill="hold"/>
                                        <p:tgtEl>
                                          <p:spTgt spid="29"/>
                                        </p:tgtEl>
                                        <p:attrNameLst>
                                          <p:attrName>ppt_y</p:attrName>
                                        </p:attrNameLst>
                                      </p:cBhvr>
                                      <p:tavLst>
                                        <p:tav tm="0">
                                          <p:val>
                                            <p:strVal val="#ppt_y"/>
                                          </p:val>
                                        </p:tav>
                                        <p:tav tm="100000">
                                          <p:val>
                                            <p:strVal val="#ppt_y"/>
                                          </p:val>
                                        </p:tav>
                                      </p:tavLst>
                                    </p:anim>
                                  </p:childTnLst>
                                </p:cTn>
                              </p:par>
                              <p:par>
                                <p:cTn id="52" presetID="2" presetClass="entr" presetSubtype="3" decel="100000" fill="hold" grpId="0" nodeType="withEffect">
                                  <p:stCondLst>
                                    <p:cond delay="25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1+#ppt_w/2"/>
                                          </p:val>
                                        </p:tav>
                                        <p:tav tm="100000">
                                          <p:val>
                                            <p:strVal val="#ppt_x"/>
                                          </p:val>
                                        </p:tav>
                                      </p:tavLst>
                                    </p:anim>
                                    <p:anim calcmode="lin" valueType="num">
                                      <p:cBhvr additive="base">
                                        <p:cTn id="55" dur="500" fill="hold"/>
                                        <p:tgtEl>
                                          <p:spTgt spid="25"/>
                                        </p:tgtEl>
                                        <p:attrNameLst>
                                          <p:attrName>ppt_y</p:attrName>
                                        </p:attrNameLst>
                                      </p:cBhvr>
                                      <p:tavLst>
                                        <p:tav tm="0">
                                          <p:val>
                                            <p:strVal val="0-#ppt_h/2"/>
                                          </p:val>
                                        </p:tav>
                                        <p:tav tm="100000">
                                          <p:val>
                                            <p:strVal val="#ppt_y"/>
                                          </p:val>
                                        </p:tav>
                                      </p:tavLst>
                                    </p:anim>
                                  </p:childTnLst>
                                </p:cTn>
                              </p:par>
                            </p:childTnLst>
                          </p:cTn>
                        </p:par>
                        <p:par>
                          <p:cTn id="56" fill="hold">
                            <p:stCondLst>
                              <p:cond delay="2750"/>
                            </p:stCondLst>
                            <p:childTnLst>
                              <p:par>
                                <p:cTn id="57" presetID="2" presetClass="entr" presetSubtype="8" decel="100000" fill="hold" grpId="0" nodeType="afterEffect">
                                  <p:stCondLst>
                                    <p:cond delay="0"/>
                                  </p:stCondLst>
                                  <p:childTnLst>
                                    <p:set>
                                      <p:cBhvr>
                                        <p:cTn id="58" dur="1" fill="hold">
                                          <p:stCondLst>
                                            <p:cond delay="0"/>
                                          </p:stCondLst>
                                        </p:cTn>
                                        <p:tgtEl>
                                          <p:spTgt spid="27">
                                            <p:txEl>
                                              <p:pRg st="0" end="0"/>
                                            </p:txEl>
                                          </p:spTgt>
                                        </p:tgtEl>
                                        <p:attrNameLst>
                                          <p:attrName>style.visibility</p:attrName>
                                        </p:attrNameLst>
                                      </p:cBhvr>
                                      <p:to>
                                        <p:strVal val="visible"/>
                                      </p:to>
                                    </p:set>
                                    <p:anim calcmode="lin" valueType="num">
                                      <p:cBhvr additive="base">
                                        <p:cTn id="59"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7">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8" decel="100000" fill="hold" grpId="0" nodeType="withEffect">
                                  <p:stCondLst>
                                    <p:cond delay="250"/>
                                  </p:stCondLst>
                                  <p:childTnLst>
                                    <p:set>
                                      <p:cBhvr>
                                        <p:cTn id="62" dur="1" fill="hold">
                                          <p:stCondLst>
                                            <p:cond delay="0"/>
                                          </p:stCondLst>
                                        </p:cTn>
                                        <p:tgtEl>
                                          <p:spTgt spid="28">
                                            <p:txEl>
                                              <p:pRg st="0" end="0"/>
                                            </p:txEl>
                                          </p:spTgt>
                                        </p:tgtEl>
                                        <p:attrNameLst>
                                          <p:attrName>style.visibility</p:attrName>
                                        </p:attrNameLst>
                                      </p:cBhvr>
                                      <p:to>
                                        <p:strVal val="visible"/>
                                      </p:to>
                                    </p:set>
                                    <p:anim calcmode="lin" valueType="num">
                                      <p:cBhvr additive="base">
                                        <p:cTn id="6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3500"/>
                            </p:stCondLst>
                            <p:childTnLst>
                              <p:par>
                                <p:cTn id="66" presetID="2" presetClass="entr" presetSubtype="1" decel="100000" fill="hold" grpId="0" nodeType="afterEffect">
                                  <p:stCondLst>
                                    <p:cond delay="250"/>
                                  </p:stCondLst>
                                  <p:childTnLst>
                                    <p:set>
                                      <p:cBhvr>
                                        <p:cTn id="67" dur="1" fill="hold">
                                          <p:stCondLst>
                                            <p:cond delay="0"/>
                                          </p:stCondLst>
                                        </p:cTn>
                                        <p:tgtEl>
                                          <p:spTgt spid="36"/>
                                        </p:tgtEl>
                                        <p:attrNameLst>
                                          <p:attrName>style.visibility</p:attrName>
                                        </p:attrNameLst>
                                      </p:cBhvr>
                                      <p:to>
                                        <p:strVal val="visible"/>
                                      </p:to>
                                    </p:set>
                                    <p:anim calcmode="lin" valueType="num">
                                      <p:cBhvr additive="base">
                                        <p:cTn id="68" dur="500" fill="hold"/>
                                        <p:tgtEl>
                                          <p:spTgt spid="36"/>
                                        </p:tgtEl>
                                        <p:attrNameLst>
                                          <p:attrName>ppt_x</p:attrName>
                                        </p:attrNameLst>
                                      </p:cBhvr>
                                      <p:tavLst>
                                        <p:tav tm="0">
                                          <p:val>
                                            <p:strVal val="#ppt_x"/>
                                          </p:val>
                                        </p:tav>
                                        <p:tav tm="100000">
                                          <p:val>
                                            <p:strVal val="#ppt_x"/>
                                          </p:val>
                                        </p:tav>
                                      </p:tavLst>
                                    </p:anim>
                                    <p:anim calcmode="lin" valueType="num">
                                      <p:cBhvr additive="base">
                                        <p:cTn id="69" dur="500" fill="hold"/>
                                        <p:tgtEl>
                                          <p:spTgt spid="36"/>
                                        </p:tgtEl>
                                        <p:attrNameLst>
                                          <p:attrName>ppt_y</p:attrName>
                                        </p:attrNameLst>
                                      </p:cBhvr>
                                      <p:tavLst>
                                        <p:tav tm="0">
                                          <p:val>
                                            <p:strVal val="0-#ppt_h/2"/>
                                          </p:val>
                                        </p:tav>
                                        <p:tav tm="100000">
                                          <p:val>
                                            <p:strVal val="#ppt_y"/>
                                          </p:val>
                                        </p:tav>
                                      </p:tavLst>
                                    </p:anim>
                                  </p:childTnLst>
                                </p:cTn>
                              </p:par>
                              <p:par>
                                <p:cTn id="70" presetID="2" presetClass="entr" presetSubtype="8" decel="100000" fill="hold" grpId="0" nodeType="withEffect">
                                  <p:stCondLst>
                                    <p:cond delay="250"/>
                                  </p:stCondLst>
                                  <p:childTnLst>
                                    <p:set>
                                      <p:cBhvr>
                                        <p:cTn id="71" dur="1" fill="hold">
                                          <p:stCondLst>
                                            <p:cond delay="0"/>
                                          </p:stCondLst>
                                        </p:cTn>
                                        <p:tgtEl>
                                          <p:spTgt spid="35"/>
                                        </p:tgtEl>
                                        <p:attrNameLst>
                                          <p:attrName>style.visibility</p:attrName>
                                        </p:attrNameLst>
                                      </p:cBhvr>
                                      <p:to>
                                        <p:strVal val="visible"/>
                                      </p:to>
                                    </p:set>
                                    <p:anim calcmode="lin" valueType="num">
                                      <p:cBhvr additive="base">
                                        <p:cTn id="72" dur="500" fill="hold"/>
                                        <p:tgtEl>
                                          <p:spTgt spid="35"/>
                                        </p:tgtEl>
                                        <p:attrNameLst>
                                          <p:attrName>ppt_x</p:attrName>
                                        </p:attrNameLst>
                                      </p:cBhvr>
                                      <p:tavLst>
                                        <p:tav tm="0">
                                          <p:val>
                                            <p:strVal val="0-#ppt_w/2"/>
                                          </p:val>
                                        </p:tav>
                                        <p:tav tm="100000">
                                          <p:val>
                                            <p:strVal val="#ppt_x"/>
                                          </p:val>
                                        </p:tav>
                                      </p:tavLst>
                                    </p:anim>
                                    <p:anim calcmode="lin" valueType="num">
                                      <p:cBhvr additive="base">
                                        <p:cTn id="73" dur="500" fill="hold"/>
                                        <p:tgtEl>
                                          <p:spTgt spid="35"/>
                                        </p:tgtEl>
                                        <p:attrNameLst>
                                          <p:attrName>ppt_y</p:attrName>
                                        </p:attrNameLst>
                                      </p:cBhvr>
                                      <p:tavLst>
                                        <p:tav tm="0">
                                          <p:val>
                                            <p:strVal val="#ppt_y"/>
                                          </p:val>
                                        </p:tav>
                                        <p:tav tm="100000">
                                          <p:val>
                                            <p:strVal val="#ppt_y"/>
                                          </p:val>
                                        </p:tav>
                                      </p:tavLst>
                                    </p:anim>
                                  </p:childTnLst>
                                </p:cTn>
                              </p:par>
                              <p:par>
                                <p:cTn id="74" presetID="2" presetClass="entr" presetSubtype="3" decel="100000" fill="hold" grpId="0" nodeType="withEffect">
                                  <p:stCondLst>
                                    <p:cond delay="25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1+#ppt_w/2"/>
                                          </p:val>
                                        </p:tav>
                                        <p:tav tm="100000">
                                          <p:val>
                                            <p:strVal val="#ppt_x"/>
                                          </p:val>
                                        </p:tav>
                                      </p:tavLst>
                                    </p:anim>
                                    <p:anim calcmode="lin" valueType="num">
                                      <p:cBhvr additive="base">
                                        <p:cTn id="77" dur="500" fill="hold"/>
                                        <p:tgtEl>
                                          <p:spTgt spid="31"/>
                                        </p:tgtEl>
                                        <p:attrNameLst>
                                          <p:attrName>ppt_y</p:attrName>
                                        </p:attrNameLst>
                                      </p:cBhvr>
                                      <p:tavLst>
                                        <p:tav tm="0">
                                          <p:val>
                                            <p:strVal val="0-#ppt_h/2"/>
                                          </p:val>
                                        </p:tav>
                                        <p:tav tm="100000">
                                          <p:val>
                                            <p:strVal val="#ppt_y"/>
                                          </p:val>
                                        </p:tav>
                                      </p:tavLst>
                                    </p:anim>
                                  </p:childTnLst>
                                </p:cTn>
                              </p:par>
                            </p:childTnLst>
                          </p:cTn>
                        </p:par>
                        <p:par>
                          <p:cTn id="78" fill="hold">
                            <p:stCondLst>
                              <p:cond delay="4250"/>
                            </p:stCondLst>
                            <p:childTnLst>
                              <p:par>
                                <p:cTn id="79" presetID="2" presetClass="entr" presetSubtype="2" decel="100000" fill="hold" grpId="0" nodeType="afterEffect">
                                  <p:stCondLst>
                                    <p:cond delay="0"/>
                                  </p:stCondLst>
                                  <p:childTnLst>
                                    <p:set>
                                      <p:cBhvr>
                                        <p:cTn id="80" dur="1" fill="hold">
                                          <p:stCondLst>
                                            <p:cond delay="0"/>
                                          </p:stCondLst>
                                        </p:cTn>
                                        <p:tgtEl>
                                          <p:spTgt spid="33">
                                            <p:txEl>
                                              <p:pRg st="0" end="0"/>
                                            </p:txEl>
                                          </p:spTgt>
                                        </p:tgtEl>
                                        <p:attrNameLst>
                                          <p:attrName>style.visibility</p:attrName>
                                        </p:attrNameLst>
                                      </p:cBhvr>
                                      <p:to>
                                        <p:strVal val="visible"/>
                                      </p:to>
                                    </p:set>
                                    <p:anim calcmode="lin" valueType="num">
                                      <p:cBhvr additive="base">
                                        <p:cTn id="81"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33">
                                            <p:txEl>
                                              <p:pRg st="0" end="0"/>
                                            </p:txEl>
                                          </p:spTgt>
                                        </p:tgtEl>
                                        <p:attrNameLst>
                                          <p:attrName>ppt_y</p:attrName>
                                        </p:attrNameLst>
                                      </p:cBhvr>
                                      <p:tavLst>
                                        <p:tav tm="0">
                                          <p:val>
                                            <p:strVal val="#ppt_y"/>
                                          </p:val>
                                        </p:tav>
                                        <p:tav tm="100000">
                                          <p:val>
                                            <p:strVal val="#ppt_y"/>
                                          </p:val>
                                        </p:tav>
                                      </p:tavLst>
                                    </p:anim>
                                  </p:childTnLst>
                                </p:cTn>
                              </p:par>
                              <p:par>
                                <p:cTn id="83" presetID="2" presetClass="entr" presetSubtype="2" decel="100000" fill="hold" grpId="0" nodeType="withEffect">
                                  <p:stCondLst>
                                    <p:cond delay="250"/>
                                  </p:stCondLst>
                                  <p:childTnLst>
                                    <p:set>
                                      <p:cBhvr>
                                        <p:cTn id="84" dur="1" fill="hold">
                                          <p:stCondLst>
                                            <p:cond delay="0"/>
                                          </p:stCondLst>
                                        </p:cTn>
                                        <p:tgtEl>
                                          <p:spTgt spid="34">
                                            <p:txEl>
                                              <p:pRg st="0" end="0"/>
                                            </p:txEl>
                                          </p:spTgt>
                                        </p:tgtEl>
                                        <p:attrNameLst>
                                          <p:attrName>style.visibility</p:attrName>
                                        </p:attrNameLst>
                                      </p:cBhvr>
                                      <p:to>
                                        <p:strVal val="visible"/>
                                      </p:to>
                                    </p:set>
                                    <p:anim calcmode="lin" valueType="num">
                                      <p:cBhvr additive="base">
                                        <p:cTn id="85"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 grpId="0"/>
      <p:bldP spid="23" grpId="0" build="p">
        <p:tmplLst>
          <p:tmpl lvl="1">
            <p:tnLst>
              <p:par>
                <p:cTn presetID="2" presetClass="entr" presetSubtype="2"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2"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2" grpId="0"/>
      <p:bldP spid="15" grpId="0" animBg="1"/>
      <p:bldP spid="16" grpId="0" animBg="1"/>
      <p:bldP spid="25" grpId="0" animBg="1"/>
      <p:bldP spid="27" grpId="0" build="p">
        <p:tmplLst>
          <p:tmpl lvl="1">
            <p:tnLst>
              <p:par>
                <p:cTn presetID="2" presetClass="entr" presetSubtype="8"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8"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animBg="1"/>
      <p:bldP spid="30" grpId="0" animBg="1"/>
      <p:bldP spid="31" grpId="0" animBg="1"/>
      <p:bldP spid="33" grpId="0" build="p">
        <p:tmplLst>
          <p:tmpl lvl="1">
            <p:tnLst>
              <p:par>
                <p:cTn presetID="2" presetClass="entr" presetSubtype="2"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Column - Horizontal">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86" y="2841996"/>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sp>
        <p:nvSpPr>
          <p:cNvPr id="23" name="テキスト プレースホルダー 22"/>
          <p:cNvSpPr>
            <a:spLocks noGrp="1"/>
          </p:cNvSpPr>
          <p:nvPr>
            <p:ph type="body" sz="quarter" idx="13" hasCustomPrompt="1"/>
          </p:nvPr>
        </p:nvSpPr>
        <p:spPr>
          <a:xfrm>
            <a:off x="934294" y="2249524"/>
            <a:ext cx="1246674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943658" y="3329644"/>
            <a:ext cx="13136778" cy="138180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9792" y="5218260"/>
            <a:ext cx="6624736" cy="473992"/>
          </a:xfrm>
          <a:prstGeom prst="rect">
            <a:avLst/>
          </a:prstGeom>
        </p:spPr>
      </p:pic>
      <p:sp>
        <p:nvSpPr>
          <p:cNvPr id="13" name="テキスト プレースホルダー 22"/>
          <p:cNvSpPr>
            <a:spLocks noGrp="1"/>
          </p:cNvSpPr>
          <p:nvPr>
            <p:ph type="body" sz="quarter" idx="15" hasCustomPrompt="1"/>
          </p:nvPr>
        </p:nvSpPr>
        <p:spPr>
          <a:xfrm>
            <a:off x="2621800" y="4625788"/>
            <a:ext cx="1246674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14" name="テキスト プレースホルダー 5"/>
          <p:cNvSpPr>
            <a:spLocks noGrp="1"/>
          </p:cNvSpPr>
          <p:nvPr>
            <p:ph type="body" sz="quarter" idx="16" hasCustomPrompt="1"/>
          </p:nvPr>
        </p:nvSpPr>
        <p:spPr>
          <a:xfrm>
            <a:off x="2631164" y="5705908"/>
            <a:ext cx="13136778" cy="138180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18" name="図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3322" y="7594524"/>
            <a:ext cx="6624736" cy="473992"/>
          </a:xfrm>
          <a:prstGeom prst="rect">
            <a:avLst/>
          </a:prstGeom>
        </p:spPr>
      </p:pic>
      <p:sp>
        <p:nvSpPr>
          <p:cNvPr id="19" name="テキスト プレースホルダー 22"/>
          <p:cNvSpPr>
            <a:spLocks noGrp="1"/>
          </p:cNvSpPr>
          <p:nvPr>
            <p:ph type="body" sz="quarter" idx="17" hasCustomPrompt="1"/>
          </p:nvPr>
        </p:nvSpPr>
        <p:spPr>
          <a:xfrm>
            <a:off x="4525330" y="7002052"/>
            <a:ext cx="1246674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20" name="テキスト プレースホルダー 5"/>
          <p:cNvSpPr>
            <a:spLocks noGrp="1"/>
          </p:cNvSpPr>
          <p:nvPr>
            <p:ph type="body" sz="quarter" idx="18" hasCustomPrompt="1"/>
          </p:nvPr>
        </p:nvSpPr>
        <p:spPr>
          <a:xfrm>
            <a:off x="4534694" y="8082172"/>
            <a:ext cx="13136778" cy="138180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80930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3">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300"/>
                            </p:stCondLst>
                            <p:childTnLst>
                              <p:par>
                                <p:cTn id="35" presetID="2" presetClass="entr" presetSubtype="8" decel="10000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0"/>
                                  </p:stCondLst>
                                  <p:iterate type="wd">
                                    <p:tmPct val="10000"/>
                                  </p:iterate>
                                  <p:childTnLst>
                                    <p:set>
                                      <p:cBhvr>
                                        <p:cTn id="40" dur="1" fill="hold">
                                          <p:stCondLst>
                                            <p:cond delay="0"/>
                                          </p:stCondLst>
                                        </p:cTn>
                                        <p:tgtEl>
                                          <p:spTgt spid="13">
                                            <p:txEl>
                                              <p:pRg st="0" end="0"/>
                                            </p:txEl>
                                          </p:spTgt>
                                        </p:tgtEl>
                                        <p:attrNameLst>
                                          <p:attrName>style.visibility</p:attrName>
                                        </p:attrNameLst>
                                      </p:cBhvr>
                                      <p:to>
                                        <p:strVal val="visible"/>
                                      </p:to>
                                    </p:set>
                                    <p:anim calcmode="lin" valueType="num">
                                      <p:cBhvr additive="base">
                                        <p:cTn id="4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1850"/>
                            </p:stCondLst>
                            <p:childTnLst>
                              <p:par>
                                <p:cTn id="48" presetID="2" presetClass="entr" presetSubtype="8" decel="10000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0-#ppt_w/2"/>
                                          </p:val>
                                        </p:tav>
                                        <p:tav tm="100000">
                                          <p:val>
                                            <p:strVal val="#ppt_x"/>
                                          </p:val>
                                        </p:tav>
                                      </p:tavLst>
                                    </p:anim>
                                    <p:anim calcmode="lin" valueType="num">
                                      <p:cBhvr additive="base">
                                        <p:cTn id="51" dur="500" fill="hold"/>
                                        <p:tgtEl>
                                          <p:spTgt spid="18"/>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0"/>
                                  </p:stCondLst>
                                  <p:iterate type="wd">
                                    <p:tmPct val="10000"/>
                                  </p:iterate>
                                  <p:childTnLst>
                                    <p:set>
                                      <p:cBhvr>
                                        <p:cTn id="53" dur="1" fill="hold">
                                          <p:stCondLst>
                                            <p:cond delay="0"/>
                                          </p:stCondLst>
                                        </p:cTn>
                                        <p:tgtEl>
                                          <p:spTgt spid="19">
                                            <p:txEl>
                                              <p:pRg st="0" end="0"/>
                                            </p:txEl>
                                          </p:spTgt>
                                        </p:tgtEl>
                                        <p:attrNameLst>
                                          <p:attrName>style.visibility</p:attrName>
                                        </p:attrNameLst>
                                      </p:cBhvr>
                                      <p:to>
                                        <p:strVal val="visible"/>
                                      </p:to>
                                    </p:set>
                                    <p:anim calcmode="lin" valueType="num">
                                      <p:cBhvr additive="base">
                                        <p:cTn id="54"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19">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 calcmode="lin" valueType="num">
                                      <p:cBhvr additive="base">
                                        <p:cTn id="5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3"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191" y="9534526"/>
            <a:ext cx="4114443" cy="547688"/>
          </a:xfrm>
          <a:prstGeom prst="rect">
            <a:avLst/>
          </a:prstGeom>
        </p:spPr>
        <p:txBody>
          <a:bodyPr/>
          <a:lstStyle/>
          <a:p>
            <a:fld id="{A8DD32EE-2DD9-49D8-BDD9-1AD9A2BD7489}" type="datetimeFigureOut">
              <a:rPr lang="en-US" smtClean="0"/>
              <a:pPr/>
              <a:t>1/7/2020</a:t>
            </a:fld>
            <a:endParaRPr lang="en-US"/>
          </a:p>
        </p:txBody>
      </p:sp>
      <p:sp>
        <p:nvSpPr>
          <p:cNvPr id="3" name="Footer Placeholder 2"/>
          <p:cNvSpPr>
            <a:spLocks noGrp="1"/>
          </p:cNvSpPr>
          <p:nvPr>
            <p:ph type="ftr" sz="quarter" idx="11"/>
          </p:nvPr>
        </p:nvSpPr>
        <p:spPr>
          <a:xfrm>
            <a:off x="6057375" y="9534526"/>
            <a:ext cx="6171664" cy="547688"/>
          </a:xfrm>
          <a:prstGeom prst="rect">
            <a:avLst/>
          </a:prstGeom>
        </p:spPr>
        <p:txBody>
          <a:bodyPr/>
          <a:lstStyle/>
          <a:p>
            <a:endParaRPr lang="en-US"/>
          </a:p>
        </p:txBody>
      </p:sp>
      <p:sp>
        <p:nvSpPr>
          <p:cNvPr id="4" name="Slide Number Placeholder 3"/>
          <p:cNvSpPr>
            <a:spLocks noGrp="1"/>
          </p:cNvSpPr>
          <p:nvPr>
            <p:ph type="sldNum" sz="quarter" idx="12"/>
          </p:nvPr>
        </p:nvSpPr>
        <p:spPr>
          <a:xfrm>
            <a:off x="12914779" y="9534526"/>
            <a:ext cx="4114443" cy="547688"/>
          </a:xfrm>
          <a:prstGeom prst="rect">
            <a:avLst/>
          </a:prstGeom>
        </p:spPr>
        <p:txBody>
          <a:bodyPr/>
          <a:lstStyle/>
          <a:p>
            <a:fld id="{4301F915-0E6B-4207-8AD6-946758601A74}" type="slidenum">
              <a:rPr lang="en-US" smtClean="0"/>
              <a:pPr/>
              <a:t>‹#›</a:t>
            </a:fld>
            <a:endParaRPr lang="en-US"/>
          </a:p>
        </p:txBody>
      </p:sp>
    </p:spTree>
    <p:extLst>
      <p:ext uri="{BB962C8B-B14F-4D97-AF65-F5344CB8AC3E}">
        <p14:creationId xmlns:p14="http://schemas.microsoft.com/office/powerpoint/2010/main" val="15292630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1" name="対角する 2 つの角を切り取った四角形 10"/>
          <p:cNvSpPr/>
          <p:nvPr userDrawn="1"/>
        </p:nvSpPr>
        <p:spPr>
          <a:xfrm rot="21226749">
            <a:off x="1550603" y="3227586"/>
            <a:ext cx="1964856" cy="1964856"/>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7" name="対角する 2 つの角を切り取った四角形 6"/>
          <p:cNvSpPr/>
          <p:nvPr userDrawn="1"/>
        </p:nvSpPr>
        <p:spPr>
          <a:xfrm rot="21054230">
            <a:off x="1232852" y="3061906"/>
            <a:ext cx="1964856" cy="1964856"/>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2" name="テキスト プレースホルダー 22"/>
          <p:cNvSpPr>
            <a:spLocks noGrp="1"/>
          </p:cNvSpPr>
          <p:nvPr>
            <p:ph type="body" sz="quarter" idx="15" hasCustomPrompt="1"/>
          </p:nvPr>
        </p:nvSpPr>
        <p:spPr>
          <a:xfrm>
            <a:off x="873868" y="3513362"/>
            <a:ext cx="2952328" cy="1080120"/>
          </a:xfrm>
        </p:spPr>
        <p:txBody>
          <a:bodyPr anchor="ctr">
            <a:normAutofit/>
          </a:bodyPr>
          <a:lstStyle>
            <a:lvl1pPr algn="ctr">
              <a:defRPr sz="6000">
                <a:solidFill>
                  <a:schemeClr val="bg1"/>
                </a:solidFill>
                <a:latin typeface="+mj-lt"/>
              </a:defRPr>
            </a:lvl1pPr>
          </a:lstStyle>
          <a:p>
            <a:pPr lvl="0"/>
            <a:r>
              <a:rPr lang="en-US" dirty="0" smtClean="0"/>
              <a:t>TEXT</a:t>
            </a:r>
            <a:endParaRPr lang="en-US" dirty="0"/>
          </a:p>
        </p:txBody>
      </p:sp>
      <p:cxnSp>
        <p:nvCxnSpPr>
          <p:cNvPr id="10" name="直線コネクタ 9"/>
          <p:cNvCxnSpPr/>
          <p:nvPr userDrawn="1"/>
        </p:nvCxnSpPr>
        <p:spPr>
          <a:xfrm flipV="1">
            <a:off x="0" y="4199648"/>
            <a:ext cx="1245207" cy="846741"/>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9" name="テキスト プレースホルダー 22"/>
          <p:cNvSpPr>
            <a:spLocks noGrp="1"/>
          </p:cNvSpPr>
          <p:nvPr>
            <p:ph type="body" sz="quarter" idx="13" hasCustomPrompt="1"/>
          </p:nvPr>
        </p:nvSpPr>
        <p:spPr>
          <a:xfrm>
            <a:off x="841641" y="5201395"/>
            <a:ext cx="2984554"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84" name="対角する 2 つの角を切り取った四角形 83"/>
          <p:cNvSpPr/>
          <p:nvPr userDrawn="1"/>
        </p:nvSpPr>
        <p:spPr>
          <a:xfrm rot="21226749">
            <a:off x="5063736" y="4617233"/>
            <a:ext cx="1964856" cy="1964856"/>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85" name="対角する 2 つの角を切り取った四角形 84"/>
          <p:cNvSpPr/>
          <p:nvPr userDrawn="1"/>
        </p:nvSpPr>
        <p:spPr>
          <a:xfrm rot="21054230">
            <a:off x="4745985" y="4451553"/>
            <a:ext cx="1964856" cy="1964856"/>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86" name="テキスト プレースホルダー 22"/>
          <p:cNvSpPr>
            <a:spLocks noGrp="1"/>
          </p:cNvSpPr>
          <p:nvPr>
            <p:ph type="body" sz="quarter" idx="16" hasCustomPrompt="1"/>
          </p:nvPr>
        </p:nvSpPr>
        <p:spPr>
          <a:xfrm>
            <a:off x="4387001" y="4903009"/>
            <a:ext cx="2952328" cy="1080120"/>
          </a:xfrm>
        </p:spPr>
        <p:txBody>
          <a:bodyPr anchor="ctr">
            <a:normAutofit/>
          </a:bodyPr>
          <a:lstStyle>
            <a:lvl1pPr algn="ctr">
              <a:defRPr sz="6000">
                <a:solidFill>
                  <a:schemeClr val="bg1"/>
                </a:solidFill>
                <a:latin typeface="+mj-lt"/>
              </a:defRPr>
            </a:lvl1pPr>
          </a:lstStyle>
          <a:p>
            <a:pPr lvl="0"/>
            <a:r>
              <a:rPr lang="en-US" dirty="0" smtClean="0"/>
              <a:t>TEXT</a:t>
            </a:r>
            <a:endParaRPr lang="en-US" dirty="0"/>
          </a:p>
        </p:txBody>
      </p:sp>
      <p:cxnSp>
        <p:nvCxnSpPr>
          <p:cNvPr id="87" name="直線コネクタ 86"/>
          <p:cNvCxnSpPr/>
          <p:nvPr userDrawn="1"/>
        </p:nvCxnSpPr>
        <p:spPr>
          <a:xfrm>
            <a:off x="3509674" y="4103557"/>
            <a:ext cx="1248666" cy="1485738"/>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8" name="テキスト プレースホルダー 22"/>
          <p:cNvSpPr>
            <a:spLocks noGrp="1"/>
          </p:cNvSpPr>
          <p:nvPr>
            <p:ph type="body" sz="quarter" idx="17" hasCustomPrompt="1"/>
          </p:nvPr>
        </p:nvSpPr>
        <p:spPr>
          <a:xfrm>
            <a:off x="4354774" y="6591042"/>
            <a:ext cx="2984554"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90" name="対角する 2 つの角を切り取った四角形 89"/>
          <p:cNvSpPr/>
          <p:nvPr userDrawn="1"/>
        </p:nvSpPr>
        <p:spPr>
          <a:xfrm rot="21226749">
            <a:off x="8479322" y="3647160"/>
            <a:ext cx="1964856" cy="1964856"/>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91" name="対角する 2 つの角を切り取った四角形 90"/>
          <p:cNvSpPr/>
          <p:nvPr userDrawn="1"/>
        </p:nvSpPr>
        <p:spPr>
          <a:xfrm rot="21054230">
            <a:off x="8161571" y="3481480"/>
            <a:ext cx="1964856" cy="1964856"/>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92" name="テキスト プレースホルダー 22"/>
          <p:cNvSpPr>
            <a:spLocks noGrp="1"/>
          </p:cNvSpPr>
          <p:nvPr>
            <p:ph type="body" sz="quarter" idx="18" hasCustomPrompt="1"/>
          </p:nvPr>
        </p:nvSpPr>
        <p:spPr>
          <a:xfrm>
            <a:off x="7802587" y="3932936"/>
            <a:ext cx="2952328" cy="1080120"/>
          </a:xfrm>
        </p:spPr>
        <p:txBody>
          <a:bodyPr anchor="ctr">
            <a:normAutofit/>
          </a:bodyPr>
          <a:lstStyle>
            <a:lvl1pPr algn="ctr">
              <a:defRPr sz="6000">
                <a:solidFill>
                  <a:schemeClr val="bg1"/>
                </a:solidFill>
                <a:latin typeface="+mj-lt"/>
              </a:defRPr>
            </a:lvl1pPr>
          </a:lstStyle>
          <a:p>
            <a:pPr lvl="0"/>
            <a:r>
              <a:rPr lang="en-US" dirty="0" smtClean="0"/>
              <a:t>TEXT</a:t>
            </a:r>
            <a:endParaRPr lang="en-US" dirty="0"/>
          </a:p>
        </p:txBody>
      </p:sp>
      <p:cxnSp>
        <p:nvCxnSpPr>
          <p:cNvPr id="93" name="直線コネクタ 92"/>
          <p:cNvCxnSpPr/>
          <p:nvPr userDrawn="1"/>
        </p:nvCxnSpPr>
        <p:spPr>
          <a:xfrm flipV="1">
            <a:off x="7022807" y="4619222"/>
            <a:ext cx="1151119" cy="873982"/>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プレースホルダー 22"/>
          <p:cNvSpPr>
            <a:spLocks noGrp="1"/>
          </p:cNvSpPr>
          <p:nvPr>
            <p:ph type="body" sz="quarter" idx="19" hasCustomPrompt="1"/>
          </p:nvPr>
        </p:nvSpPr>
        <p:spPr>
          <a:xfrm>
            <a:off x="7770360" y="5620969"/>
            <a:ext cx="2984554"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99" name="対角する 2 つの角を切り取った四角形 98"/>
          <p:cNvSpPr/>
          <p:nvPr userDrawn="1"/>
        </p:nvSpPr>
        <p:spPr>
          <a:xfrm rot="21226749">
            <a:off x="12199759" y="5270395"/>
            <a:ext cx="1964856" cy="1964856"/>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00" name="対角する 2 つの角を切り取った四角形 99"/>
          <p:cNvSpPr/>
          <p:nvPr userDrawn="1"/>
        </p:nvSpPr>
        <p:spPr>
          <a:xfrm rot="21054230">
            <a:off x="11882008" y="5104715"/>
            <a:ext cx="1964856" cy="1964856"/>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01" name="テキスト プレースホルダー 22"/>
          <p:cNvSpPr>
            <a:spLocks noGrp="1"/>
          </p:cNvSpPr>
          <p:nvPr>
            <p:ph type="body" sz="quarter" idx="20" hasCustomPrompt="1"/>
          </p:nvPr>
        </p:nvSpPr>
        <p:spPr>
          <a:xfrm>
            <a:off x="11523024" y="5556171"/>
            <a:ext cx="2952328" cy="1080120"/>
          </a:xfrm>
        </p:spPr>
        <p:txBody>
          <a:bodyPr anchor="ctr">
            <a:normAutofit/>
          </a:bodyPr>
          <a:lstStyle>
            <a:lvl1pPr algn="ctr">
              <a:defRPr sz="6000">
                <a:solidFill>
                  <a:schemeClr val="bg1"/>
                </a:solidFill>
                <a:latin typeface="+mj-lt"/>
              </a:defRPr>
            </a:lvl1pPr>
          </a:lstStyle>
          <a:p>
            <a:pPr lvl="0"/>
            <a:r>
              <a:rPr lang="en-US" dirty="0" smtClean="0"/>
              <a:t>TEXT</a:t>
            </a:r>
            <a:endParaRPr lang="en-US" dirty="0"/>
          </a:p>
        </p:txBody>
      </p:sp>
      <p:cxnSp>
        <p:nvCxnSpPr>
          <p:cNvPr id="102" name="直線コネクタ 101"/>
          <p:cNvCxnSpPr/>
          <p:nvPr userDrawn="1"/>
        </p:nvCxnSpPr>
        <p:spPr>
          <a:xfrm>
            <a:off x="10438393" y="4523131"/>
            <a:ext cx="1455970" cy="1719326"/>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3" name="テキスト プレースホルダー 22"/>
          <p:cNvSpPr>
            <a:spLocks noGrp="1"/>
          </p:cNvSpPr>
          <p:nvPr>
            <p:ph type="body" sz="quarter" idx="21" hasCustomPrompt="1"/>
          </p:nvPr>
        </p:nvSpPr>
        <p:spPr>
          <a:xfrm>
            <a:off x="11490797" y="7244204"/>
            <a:ext cx="2984554"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105" name="対角する 2 つの角を切り取った四角形 104"/>
          <p:cNvSpPr/>
          <p:nvPr userDrawn="1"/>
        </p:nvSpPr>
        <p:spPr>
          <a:xfrm rot="21226749">
            <a:off x="15796606" y="4564581"/>
            <a:ext cx="1964856" cy="1964856"/>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06" name="対角する 2 つの角を切り取った四角形 105"/>
          <p:cNvSpPr/>
          <p:nvPr userDrawn="1"/>
        </p:nvSpPr>
        <p:spPr>
          <a:xfrm rot="21054230">
            <a:off x="15478855" y="4398901"/>
            <a:ext cx="1964856" cy="1964856"/>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07" name="テキスト プレースホルダー 22"/>
          <p:cNvSpPr>
            <a:spLocks noGrp="1"/>
          </p:cNvSpPr>
          <p:nvPr>
            <p:ph type="body" sz="quarter" idx="22" hasCustomPrompt="1"/>
          </p:nvPr>
        </p:nvSpPr>
        <p:spPr>
          <a:xfrm>
            <a:off x="15119871" y="4850357"/>
            <a:ext cx="2952328" cy="1080120"/>
          </a:xfrm>
        </p:spPr>
        <p:txBody>
          <a:bodyPr anchor="ctr">
            <a:normAutofit/>
          </a:bodyPr>
          <a:lstStyle>
            <a:lvl1pPr algn="ctr">
              <a:defRPr sz="6000">
                <a:solidFill>
                  <a:schemeClr val="bg1"/>
                </a:solidFill>
                <a:latin typeface="+mj-lt"/>
              </a:defRPr>
            </a:lvl1pPr>
          </a:lstStyle>
          <a:p>
            <a:pPr lvl="0"/>
            <a:r>
              <a:rPr lang="en-US" dirty="0" smtClean="0"/>
              <a:t>TEXT</a:t>
            </a:r>
            <a:endParaRPr lang="en-US" dirty="0"/>
          </a:p>
        </p:txBody>
      </p:sp>
      <p:cxnSp>
        <p:nvCxnSpPr>
          <p:cNvPr id="108" name="直線コネクタ 107"/>
          <p:cNvCxnSpPr/>
          <p:nvPr userDrawn="1"/>
        </p:nvCxnSpPr>
        <p:spPr>
          <a:xfrm flipV="1">
            <a:off x="14158830" y="5536643"/>
            <a:ext cx="1332380" cy="609723"/>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9" name="テキスト プレースホルダー 22"/>
          <p:cNvSpPr>
            <a:spLocks noGrp="1"/>
          </p:cNvSpPr>
          <p:nvPr>
            <p:ph type="body" sz="quarter" idx="23" hasCustomPrompt="1"/>
          </p:nvPr>
        </p:nvSpPr>
        <p:spPr>
          <a:xfrm>
            <a:off x="15087644" y="6538390"/>
            <a:ext cx="2984554" cy="720080"/>
          </a:xfrm>
        </p:spPr>
        <p:txBody>
          <a:bodyPr anchor="ctr">
            <a:normAutofit/>
          </a:bodyPr>
          <a:lstStyle>
            <a:lvl1pPr algn="l">
              <a:defRPr sz="4000">
                <a:latin typeface="+mj-lt"/>
              </a:defRPr>
            </a:lvl1pPr>
          </a:lstStyle>
          <a:p>
            <a:pPr lvl="0"/>
            <a:r>
              <a:rPr lang="en-US" dirty="0" smtClean="0"/>
              <a:t>“Text Here”</a:t>
            </a:r>
            <a:endParaRPr lang="en-US" dirty="0"/>
          </a:p>
        </p:txBody>
      </p:sp>
      <p:cxnSp>
        <p:nvCxnSpPr>
          <p:cNvPr id="111" name="直線コネクタ 110"/>
          <p:cNvCxnSpPr/>
          <p:nvPr userDrawn="1"/>
        </p:nvCxnSpPr>
        <p:spPr>
          <a:xfrm>
            <a:off x="17755677" y="5440552"/>
            <a:ext cx="530736" cy="646591"/>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4" name="テキスト プレースホルダー 5"/>
          <p:cNvSpPr>
            <a:spLocks noGrp="1"/>
          </p:cNvSpPr>
          <p:nvPr>
            <p:ph type="body" sz="quarter" idx="14" hasCustomPrompt="1"/>
          </p:nvPr>
        </p:nvSpPr>
        <p:spPr>
          <a:xfrm>
            <a:off x="828000" y="5863580"/>
            <a:ext cx="2952328" cy="1774844"/>
          </a:xfrm>
        </p:spPr>
        <p:txBody>
          <a:bodyPr>
            <a:normAutofit/>
          </a:bodyPr>
          <a:lstStyle>
            <a:lvl1pPr algn="l">
              <a:defRPr sz="18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15" name="テキスト プレースホルダー 5"/>
          <p:cNvSpPr>
            <a:spLocks noGrp="1"/>
          </p:cNvSpPr>
          <p:nvPr>
            <p:ph type="body" sz="quarter" idx="24" hasCustomPrompt="1"/>
          </p:nvPr>
        </p:nvSpPr>
        <p:spPr>
          <a:xfrm>
            <a:off x="4356000" y="7238560"/>
            <a:ext cx="2952328" cy="1774844"/>
          </a:xfrm>
        </p:spPr>
        <p:txBody>
          <a:bodyPr>
            <a:normAutofit/>
          </a:bodyPr>
          <a:lstStyle>
            <a:lvl1pPr algn="l">
              <a:defRPr sz="18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16" name="テキスト プレースホルダー 5"/>
          <p:cNvSpPr>
            <a:spLocks noGrp="1"/>
          </p:cNvSpPr>
          <p:nvPr>
            <p:ph type="body" sz="quarter" idx="25" hasCustomPrompt="1"/>
          </p:nvPr>
        </p:nvSpPr>
        <p:spPr>
          <a:xfrm>
            <a:off x="7776000" y="6248976"/>
            <a:ext cx="2952328" cy="1774844"/>
          </a:xfrm>
        </p:spPr>
        <p:txBody>
          <a:bodyPr>
            <a:normAutofit/>
          </a:bodyPr>
          <a:lstStyle>
            <a:lvl1pPr algn="l">
              <a:defRPr sz="18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17" name="テキスト プレースホルダー 5"/>
          <p:cNvSpPr>
            <a:spLocks noGrp="1"/>
          </p:cNvSpPr>
          <p:nvPr>
            <p:ph type="body" sz="quarter" idx="26" hasCustomPrompt="1"/>
          </p:nvPr>
        </p:nvSpPr>
        <p:spPr>
          <a:xfrm>
            <a:off x="11484000" y="7879804"/>
            <a:ext cx="2952328" cy="1774844"/>
          </a:xfrm>
        </p:spPr>
        <p:txBody>
          <a:bodyPr>
            <a:normAutofit/>
          </a:bodyPr>
          <a:lstStyle>
            <a:lvl1pPr algn="l">
              <a:defRPr sz="18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18" name="テキスト プレースホルダー 5"/>
          <p:cNvSpPr>
            <a:spLocks noGrp="1"/>
          </p:cNvSpPr>
          <p:nvPr>
            <p:ph type="body" sz="quarter" idx="27" hasCustomPrompt="1"/>
          </p:nvPr>
        </p:nvSpPr>
        <p:spPr>
          <a:xfrm>
            <a:off x="15084000" y="7159724"/>
            <a:ext cx="2952328" cy="1764000"/>
          </a:xfrm>
        </p:spPr>
        <p:txBody>
          <a:bodyPr>
            <a:normAutofit/>
          </a:bodyPr>
          <a:lstStyle>
            <a:lvl1pPr algn="l">
              <a:defRPr sz="18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92419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8" fill="hold"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 presetClass="entr" presetSubtype="8" decel="10000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Effect transition="in" filter="fade">
                                      <p:cBhvr>
                                        <p:cTn id="36" dur="500"/>
                                        <p:tgtEl>
                                          <p:spTgt spid="12">
                                            <p:txEl>
                                              <p:pRg st="0" end="0"/>
                                            </p:txEl>
                                          </p:spTgt>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79">
                                            <p:txEl>
                                              <p:pRg st="0" end="0"/>
                                            </p:txEl>
                                          </p:spTgt>
                                        </p:tgtEl>
                                        <p:attrNameLst>
                                          <p:attrName>style.visibility</p:attrName>
                                        </p:attrNameLst>
                                      </p:cBhvr>
                                      <p:to>
                                        <p:strVal val="visible"/>
                                      </p:to>
                                    </p:set>
                                    <p:animEffect transition="in" filter="fade">
                                      <p:cBhvr>
                                        <p:cTn id="40" dur="250"/>
                                        <p:tgtEl>
                                          <p:spTgt spid="79">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4">
                                            <p:txEl>
                                              <p:pRg st="0" end="0"/>
                                            </p:txEl>
                                          </p:spTgt>
                                        </p:tgtEl>
                                        <p:attrNameLst>
                                          <p:attrName>style.visibility</p:attrName>
                                        </p:attrNameLst>
                                      </p:cBhvr>
                                      <p:to>
                                        <p:strVal val="visible"/>
                                      </p:to>
                                    </p:set>
                                    <p:animEffect transition="in" filter="fade">
                                      <p:cBhvr>
                                        <p:cTn id="43" dur="250"/>
                                        <p:tgtEl>
                                          <p:spTgt spid="114">
                                            <p:txEl>
                                              <p:pRg st="0" end="0"/>
                                            </p:txEl>
                                          </p:spTgt>
                                        </p:tgtEl>
                                      </p:cBhvr>
                                    </p:animEffect>
                                  </p:childTnLst>
                                </p:cTn>
                              </p:par>
                            </p:childTnLst>
                          </p:cTn>
                        </p:par>
                        <p:par>
                          <p:cTn id="44" fill="hold">
                            <p:stCondLst>
                              <p:cond delay="2250"/>
                            </p:stCondLst>
                            <p:childTnLst>
                              <p:par>
                                <p:cTn id="45" presetID="22" presetClass="entr" presetSubtype="8" fill="hold" nodeType="afterEffect">
                                  <p:stCondLst>
                                    <p:cond delay="25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500"/>
                                        <p:tgtEl>
                                          <p:spTgt spid="87"/>
                                        </p:tgtEl>
                                      </p:cBhvr>
                                    </p:animEffect>
                                  </p:childTnLst>
                                </p:cTn>
                              </p:par>
                            </p:childTnLst>
                          </p:cTn>
                        </p:par>
                        <p:par>
                          <p:cTn id="48" fill="hold">
                            <p:stCondLst>
                              <p:cond delay="3000"/>
                            </p:stCondLst>
                            <p:childTnLst>
                              <p:par>
                                <p:cTn id="49" presetID="2" presetClass="entr" presetSubtype="8" decel="100000" fill="hold" grpId="0" nodeType="afterEffect">
                                  <p:stCondLst>
                                    <p:cond delay="0"/>
                                  </p:stCondLst>
                                  <p:childTnLst>
                                    <p:set>
                                      <p:cBhvr>
                                        <p:cTn id="50" dur="1" fill="hold">
                                          <p:stCondLst>
                                            <p:cond delay="0"/>
                                          </p:stCondLst>
                                        </p:cTn>
                                        <p:tgtEl>
                                          <p:spTgt spid="85"/>
                                        </p:tgtEl>
                                        <p:attrNameLst>
                                          <p:attrName>style.visibility</p:attrName>
                                        </p:attrNameLst>
                                      </p:cBhvr>
                                      <p:to>
                                        <p:strVal val="visible"/>
                                      </p:to>
                                    </p:set>
                                    <p:anim calcmode="lin" valueType="num">
                                      <p:cBhvr additive="base">
                                        <p:cTn id="51" dur="500" fill="hold"/>
                                        <p:tgtEl>
                                          <p:spTgt spid="85"/>
                                        </p:tgtEl>
                                        <p:attrNameLst>
                                          <p:attrName>ppt_x</p:attrName>
                                        </p:attrNameLst>
                                      </p:cBhvr>
                                      <p:tavLst>
                                        <p:tav tm="0">
                                          <p:val>
                                            <p:strVal val="0-#ppt_w/2"/>
                                          </p:val>
                                        </p:tav>
                                        <p:tav tm="100000">
                                          <p:val>
                                            <p:strVal val="#ppt_x"/>
                                          </p:val>
                                        </p:tav>
                                      </p:tavLst>
                                    </p:anim>
                                    <p:anim calcmode="lin" valueType="num">
                                      <p:cBhvr additive="base">
                                        <p:cTn id="52" dur="500" fill="hold"/>
                                        <p:tgtEl>
                                          <p:spTgt spid="85"/>
                                        </p:tgtEl>
                                        <p:attrNameLst>
                                          <p:attrName>ppt_y</p:attrName>
                                        </p:attrNameLst>
                                      </p:cBhvr>
                                      <p:tavLst>
                                        <p:tav tm="0">
                                          <p:val>
                                            <p:strVal val="#ppt_y"/>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 calcmode="lin" valueType="num">
                                      <p:cBhvr additive="base">
                                        <p:cTn id="55" dur="500" fill="hold"/>
                                        <p:tgtEl>
                                          <p:spTgt spid="84"/>
                                        </p:tgtEl>
                                        <p:attrNameLst>
                                          <p:attrName>ppt_x</p:attrName>
                                        </p:attrNameLst>
                                      </p:cBhvr>
                                      <p:tavLst>
                                        <p:tav tm="0">
                                          <p:val>
                                            <p:strVal val="#ppt_x"/>
                                          </p:val>
                                        </p:tav>
                                        <p:tav tm="100000">
                                          <p:val>
                                            <p:strVal val="#ppt_x"/>
                                          </p:val>
                                        </p:tav>
                                      </p:tavLst>
                                    </p:anim>
                                    <p:anim calcmode="lin" valueType="num">
                                      <p:cBhvr additive="base">
                                        <p:cTn id="56" dur="500" fill="hold"/>
                                        <p:tgtEl>
                                          <p:spTgt spid="84"/>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86">
                                            <p:txEl>
                                              <p:pRg st="0" end="0"/>
                                            </p:txEl>
                                          </p:spTgt>
                                        </p:tgtEl>
                                        <p:attrNameLst>
                                          <p:attrName>style.visibility</p:attrName>
                                        </p:attrNameLst>
                                      </p:cBhvr>
                                      <p:to>
                                        <p:strVal val="visible"/>
                                      </p:to>
                                    </p:set>
                                    <p:animEffect transition="in" filter="fade">
                                      <p:cBhvr>
                                        <p:cTn id="59" dur="500"/>
                                        <p:tgtEl>
                                          <p:spTgt spid="86">
                                            <p:txEl>
                                              <p:pRg st="0" end="0"/>
                                            </p:txEl>
                                          </p:spTgt>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88">
                                            <p:txEl>
                                              <p:pRg st="0" end="0"/>
                                            </p:txEl>
                                          </p:spTgt>
                                        </p:tgtEl>
                                        <p:attrNameLst>
                                          <p:attrName>style.visibility</p:attrName>
                                        </p:attrNameLst>
                                      </p:cBhvr>
                                      <p:to>
                                        <p:strVal val="visible"/>
                                      </p:to>
                                    </p:set>
                                    <p:animEffect transition="in" filter="fade">
                                      <p:cBhvr>
                                        <p:cTn id="63" dur="250"/>
                                        <p:tgtEl>
                                          <p:spTgt spid="88">
                                            <p:txEl>
                                              <p:pRg st="0" end="0"/>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5">
                                            <p:txEl>
                                              <p:pRg st="0" end="0"/>
                                            </p:txEl>
                                          </p:spTgt>
                                        </p:tgtEl>
                                        <p:attrNameLst>
                                          <p:attrName>style.visibility</p:attrName>
                                        </p:attrNameLst>
                                      </p:cBhvr>
                                      <p:to>
                                        <p:strVal val="visible"/>
                                      </p:to>
                                    </p:set>
                                    <p:animEffect transition="in" filter="fade">
                                      <p:cBhvr>
                                        <p:cTn id="66" dur="250"/>
                                        <p:tgtEl>
                                          <p:spTgt spid="115">
                                            <p:txEl>
                                              <p:pRg st="0" end="0"/>
                                            </p:txEl>
                                          </p:spTgt>
                                        </p:tgtEl>
                                      </p:cBhvr>
                                    </p:animEffect>
                                  </p:childTnLst>
                                </p:cTn>
                              </p:par>
                            </p:childTnLst>
                          </p:cTn>
                        </p:par>
                        <p:par>
                          <p:cTn id="67" fill="hold">
                            <p:stCondLst>
                              <p:cond delay="3750"/>
                            </p:stCondLst>
                            <p:childTnLst>
                              <p:par>
                                <p:cTn id="68" presetID="22" presetClass="entr" presetSubtype="8" fill="hold" nodeType="afterEffect">
                                  <p:stCondLst>
                                    <p:cond delay="250"/>
                                  </p:stCondLst>
                                  <p:childTnLst>
                                    <p:set>
                                      <p:cBhvr>
                                        <p:cTn id="69" dur="1" fill="hold">
                                          <p:stCondLst>
                                            <p:cond delay="0"/>
                                          </p:stCondLst>
                                        </p:cTn>
                                        <p:tgtEl>
                                          <p:spTgt spid="93"/>
                                        </p:tgtEl>
                                        <p:attrNameLst>
                                          <p:attrName>style.visibility</p:attrName>
                                        </p:attrNameLst>
                                      </p:cBhvr>
                                      <p:to>
                                        <p:strVal val="visible"/>
                                      </p:to>
                                    </p:set>
                                    <p:animEffect transition="in" filter="wipe(left)">
                                      <p:cBhvr>
                                        <p:cTn id="70" dur="500"/>
                                        <p:tgtEl>
                                          <p:spTgt spid="93"/>
                                        </p:tgtEl>
                                      </p:cBhvr>
                                    </p:animEffect>
                                  </p:childTnLst>
                                </p:cTn>
                              </p:par>
                            </p:childTnLst>
                          </p:cTn>
                        </p:par>
                        <p:par>
                          <p:cTn id="71" fill="hold">
                            <p:stCondLst>
                              <p:cond delay="4500"/>
                            </p:stCondLst>
                            <p:childTnLst>
                              <p:par>
                                <p:cTn id="72" presetID="2" presetClass="entr" presetSubtype="8" decel="100000" fill="hold" grpId="0" nodeType="afterEffect">
                                  <p:stCondLst>
                                    <p:cond delay="0"/>
                                  </p:stCondLst>
                                  <p:childTnLst>
                                    <p:set>
                                      <p:cBhvr>
                                        <p:cTn id="73" dur="1" fill="hold">
                                          <p:stCondLst>
                                            <p:cond delay="0"/>
                                          </p:stCondLst>
                                        </p:cTn>
                                        <p:tgtEl>
                                          <p:spTgt spid="91"/>
                                        </p:tgtEl>
                                        <p:attrNameLst>
                                          <p:attrName>style.visibility</p:attrName>
                                        </p:attrNameLst>
                                      </p:cBhvr>
                                      <p:to>
                                        <p:strVal val="visible"/>
                                      </p:to>
                                    </p:set>
                                    <p:anim calcmode="lin" valueType="num">
                                      <p:cBhvr additive="base">
                                        <p:cTn id="74" dur="500" fill="hold"/>
                                        <p:tgtEl>
                                          <p:spTgt spid="91"/>
                                        </p:tgtEl>
                                        <p:attrNameLst>
                                          <p:attrName>ppt_x</p:attrName>
                                        </p:attrNameLst>
                                      </p:cBhvr>
                                      <p:tavLst>
                                        <p:tav tm="0">
                                          <p:val>
                                            <p:strVal val="0-#ppt_w/2"/>
                                          </p:val>
                                        </p:tav>
                                        <p:tav tm="100000">
                                          <p:val>
                                            <p:strVal val="#ppt_x"/>
                                          </p:val>
                                        </p:tav>
                                      </p:tavLst>
                                    </p:anim>
                                    <p:anim calcmode="lin" valueType="num">
                                      <p:cBhvr additive="base">
                                        <p:cTn id="75" dur="500" fill="hold"/>
                                        <p:tgtEl>
                                          <p:spTgt spid="91"/>
                                        </p:tgtEl>
                                        <p:attrNameLst>
                                          <p:attrName>ppt_y</p:attrName>
                                        </p:attrNameLst>
                                      </p:cBhvr>
                                      <p:tavLst>
                                        <p:tav tm="0">
                                          <p:val>
                                            <p:strVal val="#ppt_y"/>
                                          </p:val>
                                        </p:tav>
                                        <p:tav tm="100000">
                                          <p:val>
                                            <p:strVal val="#ppt_y"/>
                                          </p:val>
                                        </p:tav>
                                      </p:tavLst>
                                    </p:anim>
                                  </p:childTnLst>
                                </p:cTn>
                              </p:par>
                              <p:par>
                                <p:cTn id="76" presetID="2" presetClass="entr" presetSubtype="1" decel="100000"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 calcmode="lin" valueType="num">
                                      <p:cBhvr additive="base">
                                        <p:cTn id="78" dur="500" fill="hold"/>
                                        <p:tgtEl>
                                          <p:spTgt spid="90"/>
                                        </p:tgtEl>
                                        <p:attrNameLst>
                                          <p:attrName>ppt_x</p:attrName>
                                        </p:attrNameLst>
                                      </p:cBhvr>
                                      <p:tavLst>
                                        <p:tav tm="0">
                                          <p:val>
                                            <p:strVal val="#ppt_x"/>
                                          </p:val>
                                        </p:tav>
                                        <p:tav tm="100000">
                                          <p:val>
                                            <p:strVal val="#ppt_x"/>
                                          </p:val>
                                        </p:tav>
                                      </p:tavLst>
                                    </p:anim>
                                    <p:anim calcmode="lin" valueType="num">
                                      <p:cBhvr additive="base">
                                        <p:cTn id="79" dur="500" fill="hold"/>
                                        <p:tgtEl>
                                          <p:spTgt spid="90"/>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0"/>
                                  </p:stCondLst>
                                  <p:childTnLst>
                                    <p:set>
                                      <p:cBhvr>
                                        <p:cTn id="81" dur="1" fill="hold">
                                          <p:stCondLst>
                                            <p:cond delay="0"/>
                                          </p:stCondLst>
                                        </p:cTn>
                                        <p:tgtEl>
                                          <p:spTgt spid="92">
                                            <p:txEl>
                                              <p:pRg st="0" end="0"/>
                                            </p:txEl>
                                          </p:spTgt>
                                        </p:tgtEl>
                                        <p:attrNameLst>
                                          <p:attrName>style.visibility</p:attrName>
                                        </p:attrNameLst>
                                      </p:cBhvr>
                                      <p:to>
                                        <p:strVal val="visible"/>
                                      </p:to>
                                    </p:set>
                                    <p:animEffect transition="in" filter="fade">
                                      <p:cBhvr>
                                        <p:cTn id="82" dur="500"/>
                                        <p:tgtEl>
                                          <p:spTgt spid="92">
                                            <p:txEl>
                                              <p:pRg st="0" end="0"/>
                                            </p:txEl>
                                          </p:spTgt>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94">
                                            <p:txEl>
                                              <p:pRg st="0" end="0"/>
                                            </p:txEl>
                                          </p:spTgt>
                                        </p:tgtEl>
                                        <p:attrNameLst>
                                          <p:attrName>style.visibility</p:attrName>
                                        </p:attrNameLst>
                                      </p:cBhvr>
                                      <p:to>
                                        <p:strVal val="visible"/>
                                      </p:to>
                                    </p:set>
                                    <p:animEffect transition="in" filter="fade">
                                      <p:cBhvr>
                                        <p:cTn id="86" dur="250"/>
                                        <p:tgtEl>
                                          <p:spTgt spid="94">
                                            <p:txEl>
                                              <p:pRg st="0" end="0"/>
                                            </p:txEl>
                                          </p:spTgt>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6">
                                            <p:txEl>
                                              <p:pRg st="0" end="0"/>
                                            </p:txEl>
                                          </p:spTgt>
                                        </p:tgtEl>
                                        <p:attrNameLst>
                                          <p:attrName>style.visibility</p:attrName>
                                        </p:attrNameLst>
                                      </p:cBhvr>
                                      <p:to>
                                        <p:strVal val="visible"/>
                                      </p:to>
                                    </p:set>
                                    <p:animEffect transition="in" filter="fade">
                                      <p:cBhvr>
                                        <p:cTn id="89" dur="250"/>
                                        <p:tgtEl>
                                          <p:spTgt spid="116">
                                            <p:txEl>
                                              <p:pRg st="0" end="0"/>
                                            </p:txEl>
                                          </p:spTgt>
                                        </p:tgtEl>
                                      </p:cBhvr>
                                    </p:animEffect>
                                  </p:childTnLst>
                                </p:cTn>
                              </p:par>
                            </p:childTnLst>
                          </p:cTn>
                        </p:par>
                        <p:par>
                          <p:cTn id="90" fill="hold">
                            <p:stCondLst>
                              <p:cond delay="5250"/>
                            </p:stCondLst>
                            <p:childTnLst>
                              <p:par>
                                <p:cTn id="91" presetID="22" presetClass="entr" presetSubtype="8" fill="hold" nodeType="afterEffect">
                                  <p:stCondLst>
                                    <p:cond delay="250"/>
                                  </p:stCondLst>
                                  <p:childTnLst>
                                    <p:set>
                                      <p:cBhvr>
                                        <p:cTn id="92" dur="1" fill="hold">
                                          <p:stCondLst>
                                            <p:cond delay="0"/>
                                          </p:stCondLst>
                                        </p:cTn>
                                        <p:tgtEl>
                                          <p:spTgt spid="102"/>
                                        </p:tgtEl>
                                        <p:attrNameLst>
                                          <p:attrName>style.visibility</p:attrName>
                                        </p:attrNameLst>
                                      </p:cBhvr>
                                      <p:to>
                                        <p:strVal val="visible"/>
                                      </p:to>
                                    </p:set>
                                    <p:animEffect transition="in" filter="wipe(left)">
                                      <p:cBhvr>
                                        <p:cTn id="93" dur="500"/>
                                        <p:tgtEl>
                                          <p:spTgt spid="102"/>
                                        </p:tgtEl>
                                      </p:cBhvr>
                                    </p:animEffect>
                                  </p:childTnLst>
                                </p:cTn>
                              </p:par>
                            </p:childTnLst>
                          </p:cTn>
                        </p:par>
                        <p:par>
                          <p:cTn id="94" fill="hold">
                            <p:stCondLst>
                              <p:cond delay="6000"/>
                            </p:stCondLst>
                            <p:childTnLst>
                              <p:par>
                                <p:cTn id="95" presetID="2" presetClass="entr" presetSubtype="8" decel="100000" fill="hold" grpId="0" nodeType="after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additive="base">
                                        <p:cTn id="97" dur="500" fill="hold"/>
                                        <p:tgtEl>
                                          <p:spTgt spid="100"/>
                                        </p:tgtEl>
                                        <p:attrNameLst>
                                          <p:attrName>ppt_x</p:attrName>
                                        </p:attrNameLst>
                                      </p:cBhvr>
                                      <p:tavLst>
                                        <p:tav tm="0">
                                          <p:val>
                                            <p:strVal val="0-#ppt_w/2"/>
                                          </p:val>
                                        </p:tav>
                                        <p:tav tm="100000">
                                          <p:val>
                                            <p:strVal val="#ppt_x"/>
                                          </p:val>
                                        </p:tav>
                                      </p:tavLst>
                                    </p:anim>
                                    <p:anim calcmode="lin" valueType="num">
                                      <p:cBhvr additive="base">
                                        <p:cTn id="98" dur="500" fill="hold"/>
                                        <p:tgtEl>
                                          <p:spTgt spid="100"/>
                                        </p:tgtEl>
                                        <p:attrNameLst>
                                          <p:attrName>ppt_y</p:attrName>
                                        </p:attrNameLst>
                                      </p:cBhvr>
                                      <p:tavLst>
                                        <p:tav tm="0">
                                          <p:val>
                                            <p:strVal val="#ppt_y"/>
                                          </p:val>
                                        </p:tav>
                                        <p:tav tm="100000">
                                          <p:val>
                                            <p:strVal val="#ppt_y"/>
                                          </p:val>
                                        </p:tav>
                                      </p:tavLst>
                                    </p:anim>
                                  </p:childTnLst>
                                </p:cTn>
                              </p:par>
                              <p:par>
                                <p:cTn id="99" presetID="2" presetClass="entr" presetSubtype="1" decel="100000" fill="hold" grpId="0" nodeType="withEffect">
                                  <p:stCondLst>
                                    <p:cond delay="0"/>
                                  </p:stCondLst>
                                  <p:childTnLst>
                                    <p:set>
                                      <p:cBhvr>
                                        <p:cTn id="100" dur="1" fill="hold">
                                          <p:stCondLst>
                                            <p:cond delay="0"/>
                                          </p:stCondLst>
                                        </p:cTn>
                                        <p:tgtEl>
                                          <p:spTgt spid="99"/>
                                        </p:tgtEl>
                                        <p:attrNameLst>
                                          <p:attrName>style.visibility</p:attrName>
                                        </p:attrNameLst>
                                      </p:cBhvr>
                                      <p:to>
                                        <p:strVal val="visible"/>
                                      </p:to>
                                    </p:set>
                                    <p:anim calcmode="lin" valueType="num">
                                      <p:cBhvr additive="base">
                                        <p:cTn id="101" dur="500" fill="hold"/>
                                        <p:tgtEl>
                                          <p:spTgt spid="99"/>
                                        </p:tgtEl>
                                        <p:attrNameLst>
                                          <p:attrName>ppt_x</p:attrName>
                                        </p:attrNameLst>
                                      </p:cBhvr>
                                      <p:tavLst>
                                        <p:tav tm="0">
                                          <p:val>
                                            <p:strVal val="#ppt_x"/>
                                          </p:val>
                                        </p:tav>
                                        <p:tav tm="100000">
                                          <p:val>
                                            <p:strVal val="#ppt_x"/>
                                          </p:val>
                                        </p:tav>
                                      </p:tavLst>
                                    </p:anim>
                                    <p:anim calcmode="lin" valueType="num">
                                      <p:cBhvr additive="base">
                                        <p:cTn id="102" dur="500" fill="hold"/>
                                        <p:tgtEl>
                                          <p:spTgt spid="99"/>
                                        </p:tgtEl>
                                        <p:attrNameLst>
                                          <p:attrName>ppt_y</p:attrName>
                                        </p:attrNameLst>
                                      </p:cBhvr>
                                      <p:tavLst>
                                        <p:tav tm="0">
                                          <p:val>
                                            <p:strVal val="0-#ppt_h/2"/>
                                          </p:val>
                                        </p:tav>
                                        <p:tav tm="100000">
                                          <p:val>
                                            <p:strVal val="#ppt_y"/>
                                          </p:val>
                                        </p:tav>
                                      </p:tavLst>
                                    </p:anim>
                                  </p:childTnLst>
                                </p:cTn>
                              </p:par>
                              <p:par>
                                <p:cTn id="103" presetID="10" presetClass="entr" presetSubtype="0" fill="hold" grpId="0" nodeType="withEffect">
                                  <p:stCondLst>
                                    <p:cond delay="0"/>
                                  </p:stCondLst>
                                  <p:childTnLst>
                                    <p:set>
                                      <p:cBhvr>
                                        <p:cTn id="104" dur="1" fill="hold">
                                          <p:stCondLst>
                                            <p:cond delay="0"/>
                                          </p:stCondLst>
                                        </p:cTn>
                                        <p:tgtEl>
                                          <p:spTgt spid="101">
                                            <p:txEl>
                                              <p:pRg st="0" end="0"/>
                                            </p:txEl>
                                          </p:spTgt>
                                        </p:tgtEl>
                                        <p:attrNameLst>
                                          <p:attrName>style.visibility</p:attrName>
                                        </p:attrNameLst>
                                      </p:cBhvr>
                                      <p:to>
                                        <p:strVal val="visible"/>
                                      </p:to>
                                    </p:set>
                                    <p:animEffect transition="in" filter="fade">
                                      <p:cBhvr>
                                        <p:cTn id="105" dur="500"/>
                                        <p:tgtEl>
                                          <p:spTgt spid="101">
                                            <p:txEl>
                                              <p:pRg st="0" end="0"/>
                                            </p:txEl>
                                          </p:spTgt>
                                        </p:tgtEl>
                                      </p:cBhvr>
                                    </p:animEffect>
                                  </p:childTnLst>
                                </p:cTn>
                              </p:par>
                            </p:childTnLst>
                          </p:cTn>
                        </p:par>
                        <p:par>
                          <p:cTn id="106" fill="hold">
                            <p:stCondLst>
                              <p:cond delay="6500"/>
                            </p:stCondLst>
                            <p:childTnLst>
                              <p:par>
                                <p:cTn id="107" presetID="10" presetClass="entr" presetSubtype="0" fill="hold" grpId="0" nodeType="afterEffect">
                                  <p:stCondLst>
                                    <p:cond delay="0"/>
                                  </p:stCondLst>
                                  <p:childTnLst>
                                    <p:set>
                                      <p:cBhvr>
                                        <p:cTn id="108" dur="1" fill="hold">
                                          <p:stCondLst>
                                            <p:cond delay="0"/>
                                          </p:stCondLst>
                                        </p:cTn>
                                        <p:tgtEl>
                                          <p:spTgt spid="103">
                                            <p:txEl>
                                              <p:pRg st="0" end="0"/>
                                            </p:txEl>
                                          </p:spTgt>
                                        </p:tgtEl>
                                        <p:attrNameLst>
                                          <p:attrName>style.visibility</p:attrName>
                                        </p:attrNameLst>
                                      </p:cBhvr>
                                      <p:to>
                                        <p:strVal val="visible"/>
                                      </p:to>
                                    </p:set>
                                    <p:animEffect transition="in" filter="fade">
                                      <p:cBhvr>
                                        <p:cTn id="109" dur="250"/>
                                        <p:tgtEl>
                                          <p:spTgt spid="103">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7">
                                            <p:txEl>
                                              <p:pRg st="0" end="0"/>
                                            </p:txEl>
                                          </p:spTgt>
                                        </p:tgtEl>
                                        <p:attrNameLst>
                                          <p:attrName>style.visibility</p:attrName>
                                        </p:attrNameLst>
                                      </p:cBhvr>
                                      <p:to>
                                        <p:strVal val="visible"/>
                                      </p:to>
                                    </p:set>
                                    <p:animEffect transition="in" filter="fade">
                                      <p:cBhvr>
                                        <p:cTn id="112" dur="250"/>
                                        <p:tgtEl>
                                          <p:spTgt spid="117">
                                            <p:txEl>
                                              <p:pRg st="0" end="0"/>
                                            </p:txEl>
                                          </p:spTgt>
                                        </p:tgtEl>
                                      </p:cBhvr>
                                    </p:animEffect>
                                  </p:childTnLst>
                                </p:cTn>
                              </p:par>
                            </p:childTnLst>
                          </p:cTn>
                        </p:par>
                        <p:par>
                          <p:cTn id="113" fill="hold">
                            <p:stCondLst>
                              <p:cond delay="6750"/>
                            </p:stCondLst>
                            <p:childTnLst>
                              <p:par>
                                <p:cTn id="114" presetID="22" presetClass="entr" presetSubtype="8" fill="hold" nodeType="afterEffect">
                                  <p:stCondLst>
                                    <p:cond delay="250"/>
                                  </p:stCondLst>
                                  <p:childTnLst>
                                    <p:set>
                                      <p:cBhvr>
                                        <p:cTn id="115" dur="1" fill="hold">
                                          <p:stCondLst>
                                            <p:cond delay="0"/>
                                          </p:stCondLst>
                                        </p:cTn>
                                        <p:tgtEl>
                                          <p:spTgt spid="108"/>
                                        </p:tgtEl>
                                        <p:attrNameLst>
                                          <p:attrName>style.visibility</p:attrName>
                                        </p:attrNameLst>
                                      </p:cBhvr>
                                      <p:to>
                                        <p:strVal val="visible"/>
                                      </p:to>
                                    </p:set>
                                    <p:animEffect transition="in" filter="wipe(left)">
                                      <p:cBhvr>
                                        <p:cTn id="116" dur="500"/>
                                        <p:tgtEl>
                                          <p:spTgt spid="108"/>
                                        </p:tgtEl>
                                      </p:cBhvr>
                                    </p:animEffect>
                                  </p:childTnLst>
                                </p:cTn>
                              </p:par>
                            </p:childTnLst>
                          </p:cTn>
                        </p:par>
                        <p:par>
                          <p:cTn id="117" fill="hold">
                            <p:stCondLst>
                              <p:cond delay="7500"/>
                            </p:stCondLst>
                            <p:childTnLst>
                              <p:par>
                                <p:cTn id="118" presetID="2" presetClass="entr" presetSubtype="8" decel="100000" fill="hold" grpId="0" nodeType="afterEffect">
                                  <p:stCondLst>
                                    <p:cond delay="0"/>
                                  </p:stCondLst>
                                  <p:childTnLst>
                                    <p:set>
                                      <p:cBhvr>
                                        <p:cTn id="119" dur="1" fill="hold">
                                          <p:stCondLst>
                                            <p:cond delay="0"/>
                                          </p:stCondLst>
                                        </p:cTn>
                                        <p:tgtEl>
                                          <p:spTgt spid="106"/>
                                        </p:tgtEl>
                                        <p:attrNameLst>
                                          <p:attrName>style.visibility</p:attrName>
                                        </p:attrNameLst>
                                      </p:cBhvr>
                                      <p:to>
                                        <p:strVal val="visible"/>
                                      </p:to>
                                    </p:set>
                                    <p:anim calcmode="lin" valueType="num">
                                      <p:cBhvr additive="base">
                                        <p:cTn id="120" dur="500" fill="hold"/>
                                        <p:tgtEl>
                                          <p:spTgt spid="106"/>
                                        </p:tgtEl>
                                        <p:attrNameLst>
                                          <p:attrName>ppt_x</p:attrName>
                                        </p:attrNameLst>
                                      </p:cBhvr>
                                      <p:tavLst>
                                        <p:tav tm="0">
                                          <p:val>
                                            <p:strVal val="0-#ppt_w/2"/>
                                          </p:val>
                                        </p:tav>
                                        <p:tav tm="100000">
                                          <p:val>
                                            <p:strVal val="#ppt_x"/>
                                          </p:val>
                                        </p:tav>
                                      </p:tavLst>
                                    </p:anim>
                                    <p:anim calcmode="lin" valueType="num">
                                      <p:cBhvr additive="base">
                                        <p:cTn id="121" dur="500" fill="hold"/>
                                        <p:tgtEl>
                                          <p:spTgt spid="106"/>
                                        </p:tgtEl>
                                        <p:attrNameLst>
                                          <p:attrName>ppt_y</p:attrName>
                                        </p:attrNameLst>
                                      </p:cBhvr>
                                      <p:tavLst>
                                        <p:tav tm="0">
                                          <p:val>
                                            <p:strVal val="#ppt_y"/>
                                          </p:val>
                                        </p:tav>
                                        <p:tav tm="100000">
                                          <p:val>
                                            <p:strVal val="#ppt_y"/>
                                          </p:val>
                                        </p:tav>
                                      </p:tavLst>
                                    </p:anim>
                                  </p:childTnLst>
                                </p:cTn>
                              </p:par>
                              <p:par>
                                <p:cTn id="122" presetID="2" presetClass="entr" presetSubtype="1" decel="100000" fill="hold" grpId="0" nodeType="withEffect">
                                  <p:stCondLst>
                                    <p:cond delay="0"/>
                                  </p:stCondLst>
                                  <p:childTnLst>
                                    <p:set>
                                      <p:cBhvr>
                                        <p:cTn id="123" dur="1" fill="hold">
                                          <p:stCondLst>
                                            <p:cond delay="0"/>
                                          </p:stCondLst>
                                        </p:cTn>
                                        <p:tgtEl>
                                          <p:spTgt spid="105"/>
                                        </p:tgtEl>
                                        <p:attrNameLst>
                                          <p:attrName>style.visibility</p:attrName>
                                        </p:attrNameLst>
                                      </p:cBhvr>
                                      <p:to>
                                        <p:strVal val="visible"/>
                                      </p:to>
                                    </p:set>
                                    <p:anim calcmode="lin" valueType="num">
                                      <p:cBhvr additive="base">
                                        <p:cTn id="124" dur="500" fill="hold"/>
                                        <p:tgtEl>
                                          <p:spTgt spid="105"/>
                                        </p:tgtEl>
                                        <p:attrNameLst>
                                          <p:attrName>ppt_x</p:attrName>
                                        </p:attrNameLst>
                                      </p:cBhvr>
                                      <p:tavLst>
                                        <p:tav tm="0">
                                          <p:val>
                                            <p:strVal val="#ppt_x"/>
                                          </p:val>
                                        </p:tav>
                                        <p:tav tm="100000">
                                          <p:val>
                                            <p:strVal val="#ppt_x"/>
                                          </p:val>
                                        </p:tav>
                                      </p:tavLst>
                                    </p:anim>
                                    <p:anim calcmode="lin" valueType="num">
                                      <p:cBhvr additive="base">
                                        <p:cTn id="125" dur="500" fill="hold"/>
                                        <p:tgtEl>
                                          <p:spTgt spid="105"/>
                                        </p:tgtEl>
                                        <p:attrNameLst>
                                          <p:attrName>ppt_y</p:attrName>
                                        </p:attrNameLst>
                                      </p:cBhvr>
                                      <p:tavLst>
                                        <p:tav tm="0">
                                          <p:val>
                                            <p:strVal val="0-#ppt_h/2"/>
                                          </p:val>
                                        </p:tav>
                                        <p:tav tm="100000">
                                          <p:val>
                                            <p:strVal val="#ppt_y"/>
                                          </p:val>
                                        </p:tav>
                                      </p:tavLst>
                                    </p:anim>
                                  </p:childTnLst>
                                </p:cTn>
                              </p:par>
                              <p:par>
                                <p:cTn id="126" presetID="10" presetClass="entr" presetSubtype="0" fill="hold" grpId="0" nodeType="withEffect">
                                  <p:stCondLst>
                                    <p:cond delay="0"/>
                                  </p:stCondLst>
                                  <p:childTnLst>
                                    <p:set>
                                      <p:cBhvr>
                                        <p:cTn id="127" dur="1" fill="hold">
                                          <p:stCondLst>
                                            <p:cond delay="0"/>
                                          </p:stCondLst>
                                        </p:cTn>
                                        <p:tgtEl>
                                          <p:spTgt spid="107">
                                            <p:txEl>
                                              <p:pRg st="0" end="0"/>
                                            </p:txEl>
                                          </p:spTgt>
                                        </p:tgtEl>
                                        <p:attrNameLst>
                                          <p:attrName>style.visibility</p:attrName>
                                        </p:attrNameLst>
                                      </p:cBhvr>
                                      <p:to>
                                        <p:strVal val="visible"/>
                                      </p:to>
                                    </p:set>
                                    <p:animEffect transition="in" filter="fade">
                                      <p:cBhvr>
                                        <p:cTn id="128" dur="500"/>
                                        <p:tgtEl>
                                          <p:spTgt spid="107">
                                            <p:txEl>
                                              <p:pRg st="0" end="0"/>
                                            </p:txEl>
                                          </p:spTgt>
                                        </p:tgtEl>
                                      </p:cBhvr>
                                    </p:animEffect>
                                  </p:childTnLst>
                                </p:cTn>
                              </p:par>
                            </p:childTnLst>
                          </p:cTn>
                        </p:par>
                        <p:par>
                          <p:cTn id="129" fill="hold">
                            <p:stCondLst>
                              <p:cond delay="8000"/>
                            </p:stCondLst>
                            <p:childTnLst>
                              <p:par>
                                <p:cTn id="130" presetID="10" presetClass="entr" presetSubtype="0" fill="hold" grpId="0" nodeType="afterEffect">
                                  <p:stCondLst>
                                    <p:cond delay="0"/>
                                  </p:stCondLst>
                                  <p:childTnLst>
                                    <p:set>
                                      <p:cBhvr>
                                        <p:cTn id="131" dur="1" fill="hold">
                                          <p:stCondLst>
                                            <p:cond delay="0"/>
                                          </p:stCondLst>
                                        </p:cTn>
                                        <p:tgtEl>
                                          <p:spTgt spid="109">
                                            <p:txEl>
                                              <p:pRg st="0" end="0"/>
                                            </p:txEl>
                                          </p:spTgt>
                                        </p:tgtEl>
                                        <p:attrNameLst>
                                          <p:attrName>style.visibility</p:attrName>
                                        </p:attrNameLst>
                                      </p:cBhvr>
                                      <p:to>
                                        <p:strVal val="visible"/>
                                      </p:to>
                                    </p:set>
                                    <p:animEffect transition="in" filter="fade">
                                      <p:cBhvr>
                                        <p:cTn id="132" dur="250"/>
                                        <p:tgtEl>
                                          <p:spTgt spid="109">
                                            <p:txEl>
                                              <p:pRg st="0" end="0"/>
                                            </p:tx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18">
                                            <p:txEl>
                                              <p:pRg st="0" end="0"/>
                                            </p:txEl>
                                          </p:spTgt>
                                        </p:tgtEl>
                                        <p:attrNameLst>
                                          <p:attrName>style.visibility</p:attrName>
                                        </p:attrNameLst>
                                      </p:cBhvr>
                                      <p:to>
                                        <p:strVal val="visible"/>
                                      </p:to>
                                    </p:set>
                                    <p:animEffect transition="in" filter="fade">
                                      <p:cBhvr>
                                        <p:cTn id="135" dur="250"/>
                                        <p:tgtEl>
                                          <p:spTgt spid="118">
                                            <p:txEl>
                                              <p:pRg st="0" end="0"/>
                                            </p:txEl>
                                          </p:spTgt>
                                        </p:tgtEl>
                                      </p:cBhvr>
                                    </p:animEffect>
                                  </p:childTnLst>
                                </p:cTn>
                              </p:par>
                            </p:childTnLst>
                          </p:cTn>
                        </p:par>
                        <p:par>
                          <p:cTn id="136" fill="hold">
                            <p:stCondLst>
                              <p:cond delay="8250"/>
                            </p:stCondLst>
                            <p:childTnLst>
                              <p:par>
                                <p:cTn id="137" presetID="22" presetClass="entr" presetSubtype="8" fill="hold" nodeType="afterEffect">
                                  <p:stCondLst>
                                    <p:cond delay="250"/>
                                  </p:stCondLst>
                                  <p:childTnLst>
                                    <p:set>
                                      <p:cBhvr>
                                        <p:cTn id="138" dur="1" fill="hold">
                                          <p:stCondLst>
                                            <p:cond delay="0"/>
                                          </p:stCondLst>
                                        </p:cTn>
                                        <p:tgtEl>
                                          <p:spTgt spid="111"/>
                                        </p:tgtEl>
                                        <p:attrNameLst>
                                          <p:attrName>style.visibility</p:attrName>
                                        </p:attrNameLst>
                                      </p:cBhvr>
                                      <p:to>
                                        <p:strVal val="visible"/>
                                      </p:to>
                                    </p:set>
                                    <p:animEffect transition="in" filter="wipe(left)">
                                      <p:cBhvr>
                                        <p:cTn id="13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1" grpId="0" animBg="1"/>
      <p:bldP spid="7"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79" grpId="0" build="p">
        <p:tmplLst>
          <p:tmpl lvl="1">
            <p:tnLst>
              <p:par>
                <p:cTn presetID="10" presetClass="entr" presetSubtype="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fade">
                      <p:cBhvr>
                        <p:cTn dur="250"/>
                        <p:tgtEl>
                          <p:spTgt spid="79"/>
                        </p:tgtEl>
                      </p:cBhvr>
                    </p:animEffect>
                  </p:childTnLst>
                </p:cTn>
              </p:par>
            </p:tnLst>
          </p:tmpl>
        </p:tmplLst>
      </p:bldP>
      <p:bldP spid="84" grpId="0" animBg="1"/>
      <p:bldP spid="85" grpId="0" animBg="1"/>
      <p:bldP spid="86" grpId="0" build="p">
        <p:tmplLst>
          <p:tmpl lvl="1">
            <p:tnLst>
              <p:par>
                <p:cTn presetID="10" presetClass="entr" presetSubtype="0"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8" grpId="0" build="p">
        <p:tmplLst>
          <p:tmpl lvl="1">
            <p:tnLst>
              <p:par>
                <p:cTn presetID="10" presetClass="entr" presetSubtype="0"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250"/>
                        <p:tgtEl>
                          <p:spTgt spid="88"/>
                        </p:tgtEl>
                      </p:cBhvr>
                    </p:animEffect>
                  </p:childTnLst>
                </p:cTn>
              </p:par>
            </p:tnLst>
          </p:tmpl>
        </p:tmplLst>
      </p:bldP>
      <p:bldP spid="90" grpId="0" animBg="1"/>
      <p:bldP spid="91" grpId="0" animBg="1"/>
      <p:bldP spid="92" grpId="0" build="p">
        <p:tmplLst>
          <p:tmpl lvl="1">
            <p:tnLst>
              <p:par>
                <p:cTn presetID="10" presetClass="entr" presetSubtype="0"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4" grpId="0" build="p">
        <p:tmplLst>
          <p:tmpl lvl="1">
            <p:tnLst>
              <p:par>
                <p:cTn presetID="10"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250"/>
                        <p:tgtEl>
                          <p:spTgt spid="94"/>
                        </p:tgtEl>
                      </p:cBhvr>
                    </p:animEffect>
                  </p:childTnLst>
                </p:cTn>
              </p:par>
            </p:tnLst>
          </p:tmpl>
        </p:tmplLst>
      </p:bldP>
      <p:bldP spid="99" grpId="0" animBg="1"/>
      <p:bldP spid="100" grpId="0" animBg="1"/>
      <p:bldP spid="101" grpId="0" build="p">
        <p:tmplLst>
          <p:tmpl lvl="1">
            <p:tnLst>
              <p:par>
                <p:cTn presetID="10" presetClass="entr" presetSubtype="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P spid="103" grpId="0" build="p">
        <p:tmplLst>
          <p:tmpl lvl="1">
            <p:tnLst>
              <p:par>
                <p:cTn presetID="10" presetClass="entr" presetSubtype="0"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fade">
                      <p:cBhvr>
                        <p:cTn dur="250"/>
                        <p:tgtEl>
                          <p:spTgt spid="103"/>
                        </p:tgtEl>
                      </p:cBhvr>
                    </p:animEffect>
                  </p:childTnLst>
                </p:cTn>
              </p:par>
            </p:tnLst>
          </p:tmpl>
        </p:tmplLst>
      </p:bldP>
      <p:bldP spid="105" grpId="0" animBg="1"/>
      <p:bldP spid="106" grpId="0" animBg="1"/>
      <p:bldP spid="107" grpId="0" build="p">
        <p:tmplLst>
          <p:tmpl lvl="1">
            <p:tnLst>
              <p:par>
                <p:cTn presetID="10" presetClass="entr" presetSubtype="0" fill="hold" nodeType="with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fade">
                      <p:cBhvr>
                        <p:cTn dur="500"/>
                        <p:tgtEl>
                          <p:spTgt spid="107"/>
                        </p:tgtEl>
                      </p:cBhvr>
                    </p:animEffect>
                  </p:childTnLst>
                </p:cTn>
              </p:par>
            </p:tnLst>
          </p:tmpl>
        </p:tmplLst>
      </p:bldP>
      <p:bldP spid="109" grpId="0" build="p">
        <p:tmplLst>
          <p:tmpl lvl="1">
            <p:tnLst>
              <p:par>
                <p:cTn presetID="10" presetClass="entr" presetSubtype="0"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fade">
                      <p:cBhvr>
                        <p:cTn dur="250"/>
                        <p:tgtEl>
                          <p:spTgt spid="109"/>
                        </p:tgtEl>
                      </p:cBhvr>
                    </p:animEffect>
                  </p:childTnLst>
                </p:cTn>
              </p:par>
            </p:tnLst>
          </p:tmpl>
        </p:tmplLst>
      </p:bldP>
      <p:bldP spid="114" grpId="0" build="p">
        <p:tmplLst>
          <p:tmpl lvl="1">
            <p:tnLst>
              <p:par>
                <p:cTn presetID="10" presetClass="entr" presetSubtype="0" fill="hold" nodeType="withEffect">
                  <p:stCondLst>
                    <p:cond delay="0"/>
                  </p:stCondLst>
                  <p:childTnLst>
                    <p:set>
                      <p:cBhvr>
                        <p:cTn dur="1" fill="hold">
                          <p:stCondLst>
                            <p:cond delay="0"/>
                          </p:stCondLst>
                        </p:cTn>
                        <p:tgtEl>
                          <p:spTgt spid="114"/>
                        </p:tgtEl>
                        <p:attrNameLst>
                          <p:attrName>style.visibility</p:attrName>
                        </p:attrNameLst>
                      </p:cBhvr>
                      <p:to>
                        <p:strVal val="visible"/>
                      </p:to>
                    </p:set>
                    <p:animEffect transition="in" filter="fade">
                      <p:cBhvr>
                        <p:cTn dur="250"/>
                        <p:tgtEl>
                          <p:spTgt spid="114"/>
                        </p:tgtEl>
                      </p:cBhvr>
                    </p:animEffect>
                  </p:childTnLst>
                </p:cTn>
              </p:par>
            </p:tnLst>
          </p:tmpl>
        </p:tmplLst>
      </p:bldP>
      <p:bldP spid="115" grpId="0" build="p">
        <p:tmplLst>
          <p:tmpl lvl="1">
            <p:tnLst>
              <p:par>
                <p:cTn presetID="10" presetClass="entr" presetSubtype="0" fill="hold" nodeType="with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fade">
                      <p:cBhvr>
                        <p:cTn dur="250"/>
                        <p:tgtEl>
                          <p:spTgt spid="115"/>
                        </p:tgtEl>
                      </p:cBhvr>
                    </p:animEffect>
                  </p:childTnLst>
                </p:cTn>
              </p:par>
            </p:tnLst>
          </p:tmpl>
        </p:tmplLst>
      </p:bldP>
      <p:bldP spid="116" grpId="0" build="p">
        <p:tmplLst>
          <p:tmpl lvl="1">
            <p:tnLst>
              <p:par>
                <p:cTn presetID="10" presetClass="entr" presetSubtype="0" fill="hold" nodeType="with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fade">
                      <p:cBhvr>
                        <p:cTn dur="250"/>
                        <p:tgtEl>
                          <p:spTgt spid="116"/>
                        </p:tgtEl>
                      </p:cBhvr>
                    </p:animEffect>
                  </p:childTnLst>
                </p:cTn>
              </p:par>
            </p:tnLst>
          </p:tmpl>
        </p:tmplLst>
      </p:bldP>
      <p:bldP spid="117" grpId="0" build="p">
        <p:tmplLst>
          <p:tmpl lvl="1">
            <p:tnLst>
              <p:par>
                <p:cTn presetID="10" presetClass="entr" presetSubtype="0" fill="hold" nodeType="withEffect">
                  <p:stCondLst>
                    <p:cond delay="0"/>
                  </p:stCondLst>
                  <p:childTnLst>
                    <p:set>
                      <p:cBhvr>
                        <p:cTn dur="1" fill="hold">
                          <p:stCondLst>
                            <p:cond delay="0"/>
                          </p:stCondLst>
                        </p:cTn>
                        <p:tgtEl>
                          <p:spTgt spid="117"/>
                        </p:tgtEl>
                        <p:attrNameLst>
                          <p:attrName>style.visibility</p:attrName>
                        </p:attrNameLst>
                      </p:cBhvr>
                      <p:to>
                        <p:strVal val="visible"/>
                      </p:to>
                    </p:set>
                    <p:animEffect transition="in" filter="fade">
                      <p:cBhvr>
                        <p:cTn dur="250"/>
                        <p:tgtEl>
                          <p:spTgt spid="117"/>
                        </p:tgtEl>
                      </p:cBhvr>
                    </p:animEffect>
                  </p:childTnLst>
                </p:cTn>
              </p:par>
            </p:tnLst>
          </p:tmpl>
        </p:tmplLst>
      </p:bldP>
      <p:bldP spid="118" grpId="0" build="p">
        <p:tmplLst>
          <p:tmpl lvl="1">
            <p:tnLst>
              <p:par>
                <p:cTn presetID="10" presetClass="entr" presetSubtype="0" fill="hold" nodeType="withEffect">
                  <p:stCondLst>
                    <p:cond delay="0"/>
                  </p:stCondLst>
                  <p:childTnLst>
                    <p:set>
                      <p:cBhvr>
                        <p:cTn dur="1" fill="hold">
                          <p:stCondLst>
                            <p:cond delay="0"/>
                          </p:stCondLst>
                        </p:cTn>
                        <p:tgtEl>
                          <p:spTgt spid="118"/>
                        </p:tgtEl>
                        <p:attrNameLst>
                          <p:attrName>style.visibility</p:attrName>
                        </p:attrNameLst>
                      </p:cBhvr>
                      <p:to>
                        <p:strVal val="visible"/>
                      </p:to>
                    </p:set>
                    <p:animEffect transition="in" filter="fade">
                      <p:cBhvr>
                        <p:cTn dur="250"/>
                        <p:tgtEl>
                          <p:spTgt spid="118"/>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Keywords">
    <p:spTree>
      <p:nvGrpSpPr>
        <p:cNvPr id="1" name=""/>
        <p:cNvGrpSpPr/>
        <p:nvPr/>
      </p:nvGrpSpPr>
      <p:grpSpPr>
        <a:xfrm>
          <a:off x="0" y="0"/>
          <a:ext cx="0" cy="0"/>
          <a:chOff x="0" y="0"/>
          <a:chExt cx="0" cy="0"/>
        </a:xfrm>
      </p:grpSpPr>
      <p:sp>
        <p:nvSpPr>
          <p:cNvPr id="12" name="対角する 2 つの角を切り取った四角形 11"/>
          <p:cNvSpPr/>
          <p:nvPr userDrawn="1"/>
        </p:nvSpPr>
        <p:spPr>
          <a:xfrm rot="21226749">
            <a:off x="2590413" y="3017152"/>
            <a:ext cx="2809597" cy="280959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3" name="対角する 2 つの角を切り取った四角形 12"/>
          <p:cNvSpPr/>
          <p:nvPr userDrawn="1"/>
        </p:nvSpPr>
        <p:spPr>
          <a:xfrm rot="21054230">
            <a:off x="2290842" y="2827642"/>
            <a:ext cx="2809597" cy="280959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4" name="テキスト プレースホルダー 22"/>
          <p:cNvSpPr>
            <a:spLocks noGrp="1"/>
          </p:cNvSpPr>
          <p:nvPr>
            <p:ph type="body" sz="quarter" idx="15" hasCustomPrompt="1"/>
          </p:nvPr>
        </p:nvSpPr>
        <p:spPr>
          <a:xfrm>
            <a:off x="2302445" y="3711400"/>
            <a:ext cx="2952328" cy="1080120"/>
          </a:xfrm>
        </p:spPr>
        <p:txBody>
          <a:bodyPr anchor="ctr">
            <a:normAutofit/>
          </a:bodyPr>
          <a:lstStyle>
            <a:lvl1pPr algn="ctr">
              <a:defRPr sz="6000">
                <a:solidFill>
                  <a:schemeClr val="bg1"/>
                </a:solidFill>
                <a:latin typeface="+mj-lt"/>
              </a:defRPr>
            </a:lvl1pPr>
          </a:lstStyle>
          <a:p>
            <a:pPr lvl="0"/>
            <a:r>
              <a:rPr lang="en-US" dirty="0" smtClean="0"/>
              <a:t>KEYWORD</a:t>
            </a:r>
            <a:endParaRPr lang="en-US" dirty="0"/>
          </a:p>
        </p:txBody>
      </p:sp>
      <p:sp>
        <p:nvSpPr>
          <p:cNvPr id="15" name="テキスト プレースホルダー 22"/>
          <p:cNvSpPr>
            <a:spLocks noGrp="1"/>
          </p:cNvSpPr>
          <p:nvPr>
            <p:ph type="body" sz="quarter" idx="13" hasCustomPrompt="1"/>
          </p:nvPr>
        </p:nvSpPr>
        <p:spPr>
          <a:xfrm>
            <a:off x="1956047" y="6133191"/>
            <a:ext cx="475252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16" name="テキスト プレースホルダー 5"/>
          <p:cNvSpPr>
            <a:spLocks noGrp="1"/>
          </p:cNvSpPr>
          <p:nvPr>
            <p:ph type="body" sz="quarter" idx="14" hasCustomPrompt="1"/>
          </p:nvPr>
        </p:nvSpPr>
        <p:spPr>
          <a:xfrm>
            <a:off x="1942406" y="6795376"/>
            <a:ext cx="4766168" cy="223655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7" name="対角する 2 つの角を切り取った四角形 16"/>
          <p:cNvSpPr/>
          <p:nvPr userDrawn="1"/>
        </p:nvSpPr>
        <p:spPr>
          <a:xfrm rot="21226749">
            <a:off x="7929567" y="3017152"/>
            <a:ext cx="2809597" cy="280959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8" name="対角する 2 つの角を切り取った四角形 17"/>
          <p:cNvSpPr/>
          <p:nvPr userDrawn="1"/>
        </p:nvSpPr>
        <p:spPr>
          <a:xfrm rot="21054230">
            <a:off x="7629996" y="2827642"/>
            <a:ext cx="2809597" cy="280959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9" name="テキスト プレースホルダー 22"/>
          <p:cNvSpPr>
            <a:spLocks noGrp="1"/>
          </p:cNvSpPr>
          <p:nvPr>
            <p:ph type="body" sz="quarter" idx="16" hasCustomPrompt="1"/>
          </p:nvPr>
        </p:nvSpPr>
        <p:spPr>
          <a:xfrm>
            <a:off x="7641599" y="3711400"/>
            <a:ext cx="2952328" cy="1080120"/>
          </a:xfrm>
        </p:spPr>
        <p:txBody>
          <a:bodyPr anchor="ctr">
            <a:normAutofit/>
          </a:bodyPr>
          <a:lstStyle>
            <a:lvl1pPr algn="ctr">
              <a:defRPr sz="6000">
                <a:solidFill>
                  <a:schemeClr val="bg1"/>
                </a:solidFill>
                <a:latin typeface="+mj-lt"/>
              </a:defRPr>
            </a:lvl1pPr>
          </a:lstStyle>
          <a:p>
            <a:pPr lvl="0"/>
            <a:r>
              <a:rPr lang="en-US" dirty="0" smtClean="0"/>
              <a:t>KEYWORD</a:t>
            </a:r>
            <a:endParaRPr lang="en-US" dirty="0"/>
          </a:p>
        </p:txBody>
      </p:sp>
      <p:sp>
        <p:nvSpPr>
          <p:cNvPr id="20" name="テキスト プレースホルダー 22"/>
          <p:cNvSpPr>
            <a:spLocks noGrp="1"/>
          </p:cNvSpPr>
          <p:nvPr>
            <p:ph type="body" sz="quarter" idx="17" hasCustomPrompt="1"/>
          </p:nvPr>
        </p:nvSpPr>
        <p:spPr>
          <a:xfrm>
            <a:off x="7295201" y="6133191"/>
            <a:ext cx="475252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21" name="テキスト プレースホルダー 5"/>
          <p:cNvSpPr>
            <a:spLocks noGrp="1"/>
          </p:cNvSpPr>
          <p:nvPr>
            <p:ph type="body" sz="quarter" idx="18" hasCustomPrompt="1"/>
          </p:nvPr>
        </p:nvSpPr>
        <p:spPr>
          <a:xfrm>
            <a:off x="7281560" y="6795376"/>
            <a:ext cx="4766168" cy="223655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24" name="対角する 2 つの角を切り取った四角形 23"/>
          <p:cNvSpPr/>
          <p:nvPr userDrawn="1"/>
        </p:nvSpPr>
        <p:spPr>
          <a:xfrm rot="21226749">
            <a:off x="13233956" y="3017152"/>
            <a:ext cx="2809597" cy="280959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5" name="対角する 2 つの角を切り取った四角形 24"/>
          <p:cNvSpPr/>
          <p:nvPr userDrawn="1"/>
        </p:nvSpPr>
        <p:spPr>
          <a:xfrm rot="21054230">
            <a:off x="12934385" y="2827642"/>
            <a:ext cx="2809597" cy="280959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6" name="テキスト プレースホルダー 22"/>
          <p:cNvSpPr>
            <a:spLocks noGrp="1"/>
          </p:cNvSpPr>
          <p:nvPr>
            <p:ph type="body" sz="quarter" idx="19" hasCustomPrompt="1"/>
          </p:nvPr>
        </p:nvSpPr>
        <p:spPr>
          <a:xfrm>
            <a:off x="12945988" y="3711400"/>
            <a:ext cx="2952328" cy="1080120"/>
          </a:xfrm>
        </p:spPr>
        <p:txBody>
          <a:bodyPr anchor="ctr">
            <a:normAutofit/>
          </a:bodyPr>
          <a:lstStyle>
            <a:lvl1pPr algn="ctr">
              <a:defRPr sz="6000">
                <a:solidFill>
                  <a:schemeClr val="bg1"/>
                </a:solidFill>
                <a:latin typeface="+mj-lt"/>
              </a:defRPr>
            </a:lvl1pPr>
          </a:lstStyle>
          <a:p>
            <a:pPr lvl="0"/>
            <a:r>
              <a:rPr lang="en-US" dirty="0" smtClean="0"/>
              <a:t>KEYWORD</a:t>
            </a:r>
            <a:endParaRPr lang="en-US" dirty="0"/>
          </a:p>
        </p:txBody>
      </p:sp>
      <p:sp>
        <p:nvSpPr>
          <p:cNvPr id="27" name="テキスト プレースホルダー 22"/>
          <p:cNvSpPr>
            <a:spLocks noGrp="1"/>
          </p:cNvSpPr>
          <p:nvPr>
            <p:ph type="body" sz="quarter" idx="20" hasCustomPrompt="1"/>
          </p:nvPr>
        </p:nvSpPr>
        <p:spPr>
          <a:xfrm>
            <a:off x="12599590" y="6133191"/>
            <a:ext cx="475252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28" name="テキスト プレースホルダー 5"/>
          <p:cNvSpPr>
            <a:spLocks noGrp="1"/>
          </p:cNvSpPr>
          <p:nvPr>
            <p:ph type="body" sz="quarter" idx="21" hasCustomPrompt="1"/>
          </p:nvPr>
        </p:nvSpPr>
        <p:spPr>
          <a:xfrm>
            <a:off x="12585949" y="6795376"/>
            <a:ext cx="4766168" cy="223655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363697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par>
                          <p:cTn id="33" fill="hold">
                            <p:stCondLst>
                              <p:cond delay="1250"/>
                            </p:stCondLst>
                            <p:childTnLst>
                              <p:par>
                                <p:cTn id="34" presetID="10" presetClass="entr" presetSubtype="0" fill="hold" grpId="0" nodeType="after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fade">
                                      <p:cBhvr>
                                        <p:cTn id="36" dur="250"/>
                                        <p:tgtEl>
                                          <p:spTgt spid="1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fade">
                                      <p:cBhvr>
                                        <p:cTn id="39" dur="250"/>
                                        <p:tgtEl>
                                          <p:spTgt spid="16">
                                            <p:txEl>
                                              <p:pRg st="0" end="0"/>
                                            </p:txEl>
                                          </p:spTgt>
                                        </p:tgtEl>
                                      </p:cBhvr>
                                    </p:animEffect>
                                  </p:childTnLst>
                                </p:cTn>
                              </p:par>
                            </p:childTnLst>
                          </p:cTn>
                        </p:par>
                        <p:par>
                          <p:cTn id="40" fill="hold">
                            <p:stCondLst>
                              <p:cond delay="1500"/>
                            </p:stCondLst>
                            <p:childTnLst>
                              <p:par>
                                <p:cTn id="41" presetID="2" presetClass="entr" presetSubtype="8" decel="100000" fill="hold" grpId="0" nodeType="afterEffect">
                                  <p:stCondLst>
                                    <p:cond delay="5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0-#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1" decel="100000" fill="hold" grpId="0" nodeType="withEffect">
                                  <p:stCondLst>
                                    <p:cond delay="50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500"/>
                                  </p:stCondLst>
                                  <p:childTnLst>
                                    <p:set>
                                      <p:cBhvr>
                                        <p:cTn id="50" dur="1" fill="hold">
                                          <p:stCondLst>
                                            <p:cond delay="0"/>
                                          </p:stCondLst>
                                        </p:cTn>
                                        <p:tgtEl>
                                          <p:spTgt spid="19">
                                            <p:txEl>
                                              <p:pRg st="0" end="0"/>
                                            </p:txEl>
                                          </p:spTgt>
                                        </p:tgtEl>
                                        <p:attrNameLst>
                                          <p:attrName>style.visibility</p:attrName>
                                        </p:attrNameLst>
                                      </p:cBhvr>
                                      <p:to>
                                        <p:strVal val="visible"/>
                                      </p:to>
                                    </p:set>
                                    <p:animEffect transition="in" filter="fade">
                                      <p:cBhvr>
                                        <p:cTn id="51" dur="500"/>
                                        <p:tgtEl>
                                          <p:spTgt spid="19">
                                            <p:txEl>
                                              <p:pRg st="0" end="0"/>
                                            </p:txEl>
                                          </p:spTgt>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250"/>
                                        <p:tgtEl>
                                          <p:spTgt spid="20">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fade">
                                      <p:cBhvr>
                                        <p:cTn id="58" dur="250"/>
                                        <p:tgtEl>
                                          <p:spTgt spid="21">
                                            <p:txEl>
                                              <p:pRg st="0" end="0"/>
                                            </p:txEl>
                                          </p:spTgt>
                                        </p:tgtEl>
                                      </p:cBhvr>
                                    </p:animEffect>
                                  </p:childTnLst>
                                </p:cTn>
                              </p:par>
                            </p:childTnLst>
                          </p:cTn>
                        </p:par>
                        <p:par>
                          <p:cTn id="59" fill="hold">
                            <p:stCondLst>
                              <p:cond delay="2750"/>
                            </p:stCondLst>
                            <p:childTnLst>
                              <p:par>
                                <p:cTn id="60" presetID="2" presetClass="entr" presetSubtype="8" decel="100000" fill="hold" grpId="0" nodeType="afterEffect">
                                  <p:stCondLst>
                                    <p:cond delay="50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0-#ppt_w/2"/>
                                          </p:val>
                                        </p:tav>
                                        <p:tav tm="100000">
                                          <p:val>
                                            <p:strVal val="#ppt_x"/>
                                          </p:val>
                                        </p:tav>
                                      </p:tavLst>
                                    </p:anim>
                                    <p:anim calcmode="lin" valueType="num">
                                      <p:cBhvr additive="base">
                                        <p:cTn id="63" dur="500" fill="hold"/>
                                        <p:tgtEl>
                                          <p:spTgt spid="25"/>
                                        </p:tgtEl>
                                        <p:attrNameLst>
                                          <p:attrName>ppt_y</p:attrName>
                                        </p:attrNameLst>
                                      </p:cBhvr>
                                      <p:tavLst>
                                        <p:tav tm="0">
                                          <p:val>
                                            <p:strVal val="#ppt_y"/>
                                          </p:val>
                                        </p:tav>
                                        <p:tav tm="100000">
                                          <p:val>
                                            <p:strVal val="#ppt_y"/>
                                          </p:val>
                                        </p:tav>
                                      </p:tavLst>
                                    </p:anim>
                                  </p:childTnLst>
                                </p:cTn>
                              </p:par>
                              <p:par>
                                <p:cTn id="64" presetID="2" presetClass="entr" presetSubtype="1" decel="100000" fill="hold" grpId="0" nodeType="withEffect">
                                  <p:stCondLst>
                                    <p:cond delay="50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0-#ppt_h/2"/>
                                          </p:val>
                                        </p:tav>
                                        <p:tav tm="100000">
                                          <p:val>
                                            <p:strVal val="#ppt_y"/>
                                          </p:val>
                                        </p:tav>
                                      </p:tavLst>
                                    </p:anim>
                                  </p:childTnLst>
                                </p:cTn>
                              </p:par>
                              <p:par>
                                <p:cTn id="68" presetID="10" presetClass="entr" presetSubtype="0" fill="hold" grpId="0" nodeType="withEffect">
                                  <p:stCondLst>
                                    <p:cond delay="500"/>
                                  </p:stCondLst>
                                  <p:childTnLst>
                                    <p:set>
                                      <p:cBhvr>
                                        <p:cTn id="69" dur="1" fill="hold">
                                          <p:stCondLst>
                                            <p:cond delay="0"/>
                                          </p:stCondLst>
                                        </p:cTn>
                                        <p:tgtEl>
                                          <p:spTgt spid="26">
                                            <p:txEl>
                                              <p:pRg st="0" end="0"/>
                                            </p:txEl>
                                          </p:spTgt>
                                        </p:tgtEl>
                                        <p:attrNameLst>
                                          <p:attrName>style.visibility</p:attrName>
                                        </p:attrNameLst>
                                      </p:cBhvr>
                                      <p:to>
                                        <p:strVal val="visible"/>
                                      </p:to>
                                    </p:set>
                                    <p:animEffect transition="in" filter="fade">
                                      <p:cBhvr>
                                        <p:cTn id="70" dur="500"/>
                                        <p:tgtEl>
                                          <p:spTgt spid="26">
                                            <p:txEl>
                                              <p:pRg st="0" end="0"/>
                                            </p:txEl>
                                          </p:spTgt>
                                        </p:tgtEl>
                                      </p:cBhvr>
                                    </p:animEffect>
                                  </p:childTnLst>
                                </p:cTn>
                              </p:par>
                            </p:childTnLst>
                          </p:cTn>
                        </p:par>
                        <p:par>
                          <p:cTn id="71" fill="hold">
                            <p:stCondLst>
                              <p:cond delay="3750"/>
                            </p:stCondLst>
                            <p:childTnLst>
                              <p:par>
                                <p:cTn id="72" presetID="10" presetClass="entr" presetSubtype="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Effect transition="in" filter="fade">
                                      <p:cBhvr>
                                        <p:cTn id="74" dur="250"/>
                                        <p:tgtEl>
                                          <p:spTgt spid="27">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xEl>
                                              <p:pRg st="0" end="0"/>
                                            </p:txEl>
                                          </p:spTgt>
                                        </p:tgtEl>
                                        <p:attrNameLst>
                                          <p:attrName>style.visibility</p:attrName>
                                        </p:attrNameLst>
                                      </p:cBhvr>
                                      <p:to>
                                        <p:strVal val="visible"/>
                                      </p:to>
                                    </p:set>
                                    <p:animEffect transition="in" filter="fade">
                                      <p:cBhvr>
                                        <p:cTn id="77" dur="25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2" grpId="0"/>
      <p:bldP spid="13" grpId="0" animBg="1"/>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25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250"/>
                        <p:tgtEl>
                          <p:spTgt spid="16"/>
                        </p:tgtEl>
                      </p:cBhvr>
                    </p:animEffect>
                  </p:childTnLst>
                </p:cTn>
              </p:par>
            </p:tnLst>
          </p:tmpl>
        </p:tmplLst>
      </p:bldP>
      <p:bldP spid="17" grpId="0" animBg="1"/>
      <p:bldP spid="18" grpId="0" animBg="1"/>
      <p:bldP spid="19" grpId="0" build="p">
        <p:tmplLst>
          <p:tmpl lvl="1">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250"/>
                        <p:tgtEl>
                          <p:spTgt spid="21"/>
                        </p:tgtEl>
                      </p:cBhvr>
                    </p:animEffect>
                  </p:childTnLst>
                </p:cTn>
              </p:par>
            </p:tnLst>
          </p:tmpl>
        </p:tmplLst>
      </p:bldP>
      <p:bldP spid="24" grpId="0" animBg="1"/>
      <p:bldP spid="25" grpId="0" animBg="1"/>
      <p:bldP spid="26" grpId="0" build="p">
        <p:tmplLst>
          <p:tmpl lvl="1">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250"/>
                        <p:tgtEl>
                          <p:spTgt spid="28"/>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ycle">
    <p:spTree>
      <p:nvGrpSpPr>
        <p:cNvPr id="1" name=""/>
        <p:cNvGrpSpPr/>
        <p:nvPr/>
      </p:nvGrpSpPr>
      <p:grpSpPr>
        <a:xfrm>
          <a:off x="0" y="0"/>
          <a:ext cx="0" cy="0"/>
          <a:chOff x="0" y="0"/>
          <a:chExt cx="0" cy="0"/>
        </a:xfrm>
      </p:grpSpPr>
      <p:sp>
        <p:nvSpPr>
          <p:cNvPr id="37" name="ひし形 36"/>
          <p:cNvSpPr/>
          <p:nvPr userDrawn="1"/>
        </p:nvSpPr>
        <p:spPr>
          <a:xfrm>
            <a:off x="3526582" y="2119164"/>
            <a:ext cx="2664296" cy="2664296"/>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6" name="ひし形 35"/>
          <p:cNvSpPr/>
          <p:nvPr userDrawn="1"/>
        </p:nvSpPr>
        <p:spPr>
          <a:xfrm>
            <a:off x="3549215" y="6511652"/>
            <a:ext cx="2664296" cy="2664296"/>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5" name="ひし形 34"/>
          <p:cNvSpPr/>
          <p:nvPr userDrawn="1"/>
        </p:nvSpPr>
        <p:spPr>
          <a:xfrm>
            <a:off x="5686822" y="4308552"/>
            <a:ext cx="2664296" cy="2664296"/>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3" name="ひし形 32"/>
          <p:cNvSpPr/>
          <p:nvPr userDrawn="1"/>
        </p:nvSpPr>
        <p:spPr>
          <a:xfrm>
            <a:off x="1366342" y="4308552"/>
            <a:ext cx="2664296" cy="2664296"/>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4" name="ひし形 3"/>
          <p:cNvSpPr/>
          <p:nvPr userDrawn="1"/>
        </p:nvSpPr>
        <p:spPr>
          <a:xfrm>
            <a:off x="3526582" y="2364336"/>
            <a:ext cx="2664296" cy="2664296"/>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0" name="ひし形 29"/>
          <p:cNvSpPr/>
          <p:nvPr userDrawn="1"/>
        </p:nvSpPr>
        <p:spPr>
          <a:xfrm>
            <a:off x="1615055" y="4308552"/>
            <a:ext cx="2664296" cy="2664296"/>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1" name="ひし形 30"/>
          <p:cNvSpPr/>
          <p:nvPr userDrawn="1"/>
        </p:nvSpPr>
        <p:spPr>
          <a:xfrm>
            <a:off x="3546302" y="6252768"/>
            <a:ext cx="2664296" cy="2664296"/>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2" name="ひし形 31"/>
          <p:cNvSpPr/>
          <p:nvPr userDrawn="1"/>
        </p:nvSpPr>
        <p:spPr>
          <a:xfrm>
            <a:off x="5431479" y="4315408"/>
            <a:ext cx="2664296" cy="2664296"/>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6" name="右矢印 5"/>
          <p:cNvSpPr/>
          <p:nvPr userDrawn="1"/>
        </p:nvSpPr>
        <p:spPr>
          <a:xfrm rot="2700000">
            <a:off x="5576571" y="4393111"/>
            <a:ext cx="492696" cy="612068"/>
          </a:xfrm>
          <a:prstGeom prst="rightArrow">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8" name="右矢印 37"/>
          <p:cNvSpPr/>
          <p:nvPr userDrawn="1"/>
        </p:nvSpPr>
        <p:spPr>
          <a:xfrm rot="8100000">
            <a:off x="5553936" y="6319080"/>
            <a:ext cx="492696" cy="612068"/>
          </a:xfrm>
          <a:prstGeom prst="rightArrow">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9" name="右矢印 38"/>
          <p:cNvSpPr/>
          <p:nvPr userDrawn="1"/>
        </p:nvSpPr>
        <p:spPr>
          <a:xfrm rot="13500000">
            <a:off x="3681728" y="6295201"/>
            <a:ext cx="492696" cy="612068"/>
          </a:xfrm>
          <a:prstGeom prst="rightArrow">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40" name="右矢印 39"/>
          <p:cNvSpPr/>
          <p:nvPr userDrawn="1"/>
        </p:nvSpPr>
        <p:spPr>
          <a:xfrm rot="18900000">
            <a:off x="3681728" y="4374864"/>
            <a:ext cx="492696" cy="612068"/>
          </a:xfrm>
          <a:prstGeom prst="rightArrow">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41" name="テキスト プレースホルダー 22"/>
          <p:cNvSpPr>
            <a:spLocks noGrp="1"/>
          </p:cNvSpPr>
          <p:nvPr>
            <p:ph type="body" sz="quarter" idx="15" hasCustomPrompt="1"/>
          </p:nvPr>
        </p:nvSpPr>
        <p:spPr>
          <a:xfrm>
            <a:off x="3742606" y="3055268"/>
            <a:ext cx="2232248" cy="1080120"/>
          </a:xfrm>
        </p:spPr>
        <p:txBody>
          <a:bodyPr anchor="ctr">
            <a:normAutofit/>
          </a:bodyPr>
          <a:lstStyle>
            <a:lvl1pPr algn="ctr">
              <a:defRPr sz="4800">
                <a:solidFill>
                  <a:schemeClr val="bg1"/>
                </a:solidFill>
                <a:latin typeface="+mj-lt"/>
              </a:defRPr>
            </a:lvl1pPr>
          </a:lstStyle>
          <a:p>
            <a:pPr lvl="0"/>
            <a:r>
              <a:rPr lang="en-US" dirty="0" smtClean="0"/>
              <a:t>TEXT</a:t>
            </a:r>
            <a:endParaRPr lang="en-US" dirty="0"/>
          </a:p>
        </p:txBody>
      </p:sp>
      <p:sp>
        <p:nvSpPr>
          <p:cNvPr id="42" name="テキスト プレースホルダー 22"/>
          <p:cNvSpPr>
            <a:spLocks noGrp="1"/>
          </p:cNvSpPr>
          <p:nvPr>
            <p:ph type="body" sz="quarter" idx="16" hasCustomPrompt="1"/>
          </p:nvPr>
        </p:nvSpPr>
        <p:spPr>
          <a:xfrm>
            <a:off x="5758830" y="5071492"/>
            <a:ext cx="2232248" cy="1080120"/>
          </a:xfrm>
        </p:spPr>
        <p:txBody>
          <a:bodyPr anchor="ctr">
            <a:normAutofit/>
          </a:bodyPr>
          <a:lstStyle>
            <a:lvl1pPr algn="ctr">
              <a:defRPr sz="4800">
                <a:solidFill>
                  <a:schemeClr val="bg1"/>
                </a:solidFill>
                <a:latin typeface="+mj-lt"/>
              </a:defRPr>
            </a:lvl1pPr>
          </a:lstStyle>
          <a:p>
            <a:pPr lvl="0"/>
            <a:r>
              <a:rPr lang="en-US" dirty="0" smtClean="0"/>
              <a:t>TEXT</a:t>
            </a:r>
            <a:endParaRPr lang="en-US" dirty="0"/>
          </a:p>
        </p:txBody>
      </p:sp>
      <p:sp>
        <p:nvSpPr>
          <p:cNvPr id="43" name="テキスト プレースホルダー 22"/>
          <p:cNvSpPr>
            <a:spLocks noGrp="1"/>
          </p:cNvSpPr>
          <p:nvPr>
            <p:ph type="body" sz="quarter" idx="17" hasCustomPrompt="1"/>
          </p:nvPr>
        </p:nvSpPr>
        <p:spPr>
          <a:xfrm>
            <a:off x="3742606" y="7159724"/>
            <a:ext cx="2232248" cy="1080120"/>
          </a:xfrm>
        </p:spPr>
        <p:txBody>
          <a:bodyPr anchor="ctr">
            <a:normAutofit/>
          </a:bodyPr>
          <a:lstStyle>
            <a:lvl1pPr algn="ctr">
              <a:defRPr sz="4800">
                <a:solidFill>
                  <a:schemeClr val="bg1"/>
                </a:solidFill>
                <a:latin typeface="+mj-lt"/>
              </a:defRPr>
            </a:lvl1pPr>
          </a:lstStyle>
          <a:p>
            <a:pPr lvl="0"/>
            <a:r>
              <a:rPr lang="en-US" dirty="0" smtClean="0"/>
              <a:t>TEXT</a:t>
            </a:r>
            <a:endParaRPr lang="en-US" dirty="0"/>
          </a:p>
        </p:txBody>
      </p:sp>
      <p:sp>
        <p:nvSpPr>
          <p:cNvPr id="44" name="テキスト プレースホルダー 22"/>
          <p:cNvSpPr>
            <a:spLocks noGrp="1"/>
          </p:cNvSpPr>
          <p:nvPr>
            <p:ph type="body" sz="quarter" idx="18" hasCustomPrompt="1"/>
          </p:nvPr>
        </p:nvSpPr>
        <p:spPr>
          <a:xfrm>
            <a:off x="1654374" y="5071492"/>
            <a:ext cx="2232248" cy="1080120"/>
          </a:xfrm>
        </p:spPr>
        <p:txBody>
          <a:bodyPr anchor="ctr">
            <a:normAutofit/>
          </a:bodyPr>
          <a:lstStyle>
            <a:lvl1pPr algn="ctr">
              <a:defRPr sz="4800">
                <a:solidFill>
                  <a:schemeClr val="bg1"/>
                </a:solidFill>
                <a:latin typeface="+mj-lt"/>
              </a:defRPr>
            </a:lvl1pPr>
          </a:lstStyle>
          <a:p>
            <a:pPr lvl="0"/>
            <a:r>
              <a:rPr lang="en-US" dirty="0" smtClean="0"/>
              <a:t>TEXT</a:t>
            </a:r>
            <a:endParaRPr lang="en-US" dirty="0"/>
          </a:p>
        </p:txBody>
      </p:sp>
      <p:pic>
        <p:nvPicPr>
          <p:cNvPr id="48" name="図 4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00" y="4207396"/>
            <a:ext cx="6624736" cy="473992"/>
          </a:xfrm>
          <a:prstGeom prst="rect">
            <a:avLst/>
          </a:prstGeom>
        </p:spPr>
      </p:pic>
      <p:sp>
        <p:nvSpPr>
          <p:cNvPr id="49" name="テキスト プレースホルダー 5"/>
          <p:cNvSpPr>
            <a:spLocks noGrp="1"/>
          </p:cNvSpPr>
          <p:nvPr>
            <p:ph type="body" sz="quarter" idx="14" hasCustomPrompt="1"/>
          </p:nvPr>
        </p:nvSpPr>
        <p:spPr>
          <a:xfrm>
            <a:off x="9287222" y="4798894"/>
            <a:ext cx="8424936" cy="315291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0" name="テキスト プレースホルダー 22"/>
          <p:cNvSpPr>
            <a:spLocks noGrp="1"/>
          </p:cNvSpPr>
          <p:nvPr>
            <p:ph type="body" sz="quarter" idx="13" hasCustomPrompt="1"/>
          </p:nvPr>
        </p:nvSpPr>
        <p:spPr>
          <a:xfrm>
            <a:off x="9287222" y="3703340"/>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224429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1" decel="100000" fill="hold" grpId="0" nodeType="afterEffect">
                                  <p:stCondLst>
                                    <p:cond delay="25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0-#ppt_h/2"/>
                                          </p:val>
                                        </p:tav>
                                        <p:tav tm="100000">
                                          <p:val>
                                            <p:strVal val="#ppt_y"/>
                                          </p:val>
                                        </p:tav>
                                      </p:tavLst>
                                    </p:anim>
                                  </p:childTnLst>
                                </p:cTn>
                              </p:par>
                              <p:par>
                                <p:cTn id="26" presetID="2" presetClass="entr" presetSubtype="9" decel="100000" fill="hold" grpId="0" nodeType="withEffect">
                                  <p:stCondLst>
                                    <p:cond delay="25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0-#ppt_w/2"/>
                                          </p:val>
                                        </p:tav>
                                        <p:tav tm="100000">
                                          <p:val>
                                            <p:strVal val="#ppt_x"/>
                                          </p:val>
                                        </p:tav>
                                      </p:tavLst>
                                    </p:anim>
                                    <p:anim calcmode="lin" valueType="num">
                                      <p:cBhvr additive="base">
                                        <p:cTn id="29" dur="500" fill="hold"/>
                                        <p:tgtEl>
                                          <p:spTgt spid="4"/>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41">
                                            <p:txEl>
                                              <p:pRg st="0" end="0"/>
                                            </p:txEl>
                                          </p:spTgt>
                                        </p:tgtEl>
                                        <p:attrNameLst>
                                          <p:attrName>style.visibility</p:attrName>
                                        </p:attrNameLst>
                                      </p:cBhvr>
                                      <p:to>
                                        <p:strVal val="visible"/>
                                      </p:to>
                                    </p:set>
                                    <p:animEffect transition="in" filter="fade">
                                      <p:cBhvr>
                                        <p:cTn id="32" dur="500"/>
                                        <p:tgtEl>
                                          <p:spTgt spid="41">
                                            <p:txEl>
                                              <p:pRg st="0" end="0"/>
                                            </p:txEl>
                                          </p:spTgt>
                                        </p:tgtEl>
                                      </p:cBhvr>
                                    </p:animEffect>
                                  </p:childTnLst>
                                </p:cTn>
                              </p:par>
                            </p:childTnLst>
                          </p:cTn>
                        </p:par>
                        <p:par>
                          <p:cTn id="33" fill="hold">
                            <p:stCondLst>
                              <p:cond delay="1500"/>
                            </p:stCondLst>
                            <p:childTnLst>
                              <p:par>
                                <p:cTn id="34" presetID="2" presetClass="entr" presetSubtype="9" decel="100000" fill="hold" grpId="0" nodeType="afterEffect">
                                  <p:stCondLst>
                                    <p:cond delay="25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250" fill="hold"/>
                                        <p:tgtEl>
                                          <p:spTgt spid="6"/>
                                        </p:tgtEl>
                                        <p:attrNameLst>
                                          <p:attrName>ppt_x</p:attrName>
                                        </p:attrNameLst>
                                      </p:cBhvr>
                                      <p:tavLst>
                                        <p:tav tm="0">
                                          <p:val>
                                            <p:strVal val="0-#ppt_w/2"/>
                                          </p:val>
                                        </p:tav>
                                        <p:tav tm="100000">
                                          <p:val>
                                            <p:strVal val="#ppt_x"/>
                                          </p:val>
                                        </p:tav>
                                      </p:tavLst>
                                    </p:anim>
                                    <p:anim calcmode="lin" valueType="num">
                                      <p:cBhvr additive="base">
                                        <p:cTn id="37" dur="250" fill="hold"/>
                                        <p:tgtEl>
                                          <p:spTgt spid="6"/>
                                        </p:tgtEl>
                                        <p:attrNameLst>
                                          <p:attrName>ppt_y</p:attrName>
                                        </p:attrNameLst>
                                      </p:cBhvr>
                                      <p:tavLst>
                                        <p:tav tm="0">
                                          <p:val>
                                            <p:strVal val="0-#ppt_h/2"/>
                                          </p:val>
                                        </p:tav>
                                        <p:tav tm="100000">
                                          <p:val>
                                            <p:strVal val="#ppt_y"/>
                                          </p:val>
                                        </p:tav>
                                      </p:tavLst>
                                    </p:anim>
                                  </p:childTnLst>
                                </p:cTn>
                              </p:par>
                            </p:childTnLst>
                          </p:cTn>
                        </p:par>
                        <p:par>
                          <p:cTn id="38" fill="hold">
                            <p:stCondLst>
                              <p:cond delay="2000"/>
                            </p:stCondLst>
                            <p:childTnLst>
                              <p:par>
                                <p:cTn id="39" presetID="2" presetClass="entr" presetSubtype="2" decel="100000" fill="hold" grpId="0" nodeType="afterEffect">
                                  <p:stCondLst>
                                    <p:cond delay="25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1+#ppt_w/2"/>
                                          </p:val>
                                        </p:tav>
                                        <p:tav tm="100000">
                                          <p:val>
                                            <p:strVal val="#ppt_x"/>
                                          </p:val>
                                        </p:tav>
                                      </p:tavLst>
                                    </p:anim>
                                    <p:anim calcmode="lin" valueType="num">
                                      <p:cBhvr additive="base">
                                        <p:cTn id="42" dur="500" fill="hold"/>
                                        <p:tgtEl>
                                          <p:spTgt spid="35"/>
                                        </p:tgtEl>
                                        <p:attrNameLst>
                                          <p:attrName>ppt_y</p:attrName>
                                        </p:attrNameLst>
                                      </p:cBhvr>
                                      <p:tavLst>
                                        <p:tav tm="0">
                                          <p:val>
                                            <p:strVal val="#ppt_y"/>
                                          </p:val>
                                        </p:tav>
                                        <p:tav tm="100000">
                                          <p:val>
                                            <p:strVal val="#ppt_y"/>
                                          </p:val>
                                        </p:tav>
                                      </p:tavLst>
                                    </p:anim>
                                  </p:childTnLst>
                                </p:cTn>
                              </p:par>
                              <p:par>
                                <p:cTn id="43" presetID="2" presetClass="entr" presetSubtype="3" decel="100000" fill="hold" grpId="0" nodeType="withEffect">
                                  <p:stCondLst>
                                    <p:cond delay="25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1+#ppt_w/2"/>
                                          </p:val>
                                        </p:tav>
                                        <p:tav tm="100000">
                                          <p:val>
                                            <p:strVal val="#ppt_x"/>
                                          </p:val>
                                        </p:tav>
                                      </p:tavLst>
                                    </p:anim>
                                    <p:anim calcmode="lin" valueType="num">
                                      <p:cBhvr additive="base">
                                        <p:cTn id="46" dur="500" fill="hold"/>
                                        <p:tgtEl>
                                          <p:spTgt spid="32"/>
                                        </p:tgtEl>
                                        <p:attrNameLst>
                                          <p:attrName>ppt_y</p:attrName>
                                        </p:attrNameLst>
                                      </p:cBhvr>
                                      <p:tavLst>
                                        <p:tav tm="0">
                                          <p:val>
                                            <p:strVal val="0-#ppt_h/2"/>
                                          </p:val>
                                        </p:tav>
                                        <p:tav tm="100000">
                                          <p:val>
                                            <p:strVal val="#ppt_y"/>
                                          </p:val>
                                        </p:tav>
                                      </p:tavLst>
                                    </p:anim>
                                  </p:childTnLst>
                                </p:cTn>
                              </p:par>
                              <p:par>
                                <p:cTn id="47" presetID="10" presetClass="entr" presetSubtype="0" fill="hold" grpId="0" nodeType="withEffect">
                                  <p:stCondLst>
                                    <p:cond delay="250"/>
                                  </p:stCondLst>
                                  <p:childTnLst>
                                    <p:set>
                                      <p:cBhvr>
                                        <p:cTn id="48" dur="1" fill="hold">
                                          <p:stCondLst>
                                            <p:cond delay="0"/>
                                          </p:stCondLst>
                                        </p:cTn>
                                        <p:tgtEl>
                                          <p:spTgt spid="42">
                                            <p:txEl>
                                              <p:pRg st="0" end="0"/>
                                            </p:txEl>
                                          </p:spTgt>
                                        </p:tgtEl>
                                        <p:attrNameLst>
                                          <p:attrName>style.visibility</p:attrName>
                                        </p:attrNameLst>
                                      </p:cBhvr>
                                      <p:to>
                                        <p:strVal val="visible"/>
                                      </p:to>
                                    </p:set>
                                    <p:animEffect transition="in" filter="fade">
                                      <p:cBhvr>
                                        <p:cTn id="49" dur="500"/>
                                        <p:tgtEl>
                                          <p:spTgt spid="42">
                                            <p:txEl>
                                              <p:pRg st="0" end="0"/>
                                            </p:txEl>
                                          </p:spTgt>
                                        </p:tgtEl>
                                      </p:cBhvr>
                                    </p:animEffect>
                                  </p:childTnLst>
                                </p:cTn>
                              </p:par>
                            </p:childTnLst>
                          </p:cTn>
                        </p:par>
                        <p:par>
                          <p:cTn id="50" fill="hold">
                            <p:stCondLst>
                              <p:cond delay="2750"/>
                            </p:stCondLst>
                            <p:childTnLst>
                              <p:par>
                                <p:cTn id="51" presetID="2" presetClass="entr" presetSubtype="3" decel="100000" fill="hold" grpId="0" nodeType="afterEffect">
                                  <p:stCondLst>
                                    <p:cond delay="25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250" fill="hold"/>
                                        <p:tgtEl>
                                          <p:spTgt spid="38"/>
                                        </p:tgtEl>
                                        <p:attrNameLst>
                                          <p:attrName>ppt_x</p:attrName>
                                        </p:attrNameLst>
                                      </p:cBhvr>
                                      <p:tavLst>
                                        <p:tav tm="0">
                                          <p:val>
                                            <p:strVal val="1+#ppt_w/2"/>
                                          </p:val>
                                        </p:tav>
                                        <p:tav tm="100000">
                                          <p:val>
                                            <p:strVal val="#ppt_x"/>
                                          </p:val>
                                        </p:tav>
                                      </p:tavLst>
                                    </p:anim>
                                    <p:anim calcmode="lin" valueType="num">
                                      <p:cBhvr additive="base">
                                        <p:cTn id="54" dur="250" fill="hold"/>
                                        <p:tgtEl>
                                          <p:spTgt spid="38"/>
                                        </p:tgtEl>
                                        <p:attrNameLst>
                                          <p:attrName>ppt_y</p:attrName>
                                        </p:attrNameLst>
                                      </p:cBhvr>
                                      <p:tavLst>
                                        <p:tav tm="0">
                                          <p:val>
                                            <p:strVal val="0-#ppt_h/2"/>
                                          </p:val>
                                        </p:tav>
                                        <p:tav tm="100000">
                                          <p:val>
                                            <p:strVal val="#ppt_y"/>
                                          </p:val>
                                        </p:tav>
                                      </p:tavLst>
                                    </p:anim>
                                  </p:childTnLst>
                                </p:cTn>
                              </p:par>
                            </p:childTnLst>
                          </p:cTn>
                        </p:par>
                        <p:par>
                          <p:cTn id="55" fill="hold">
                            <p:stCondLst>
                              <p:cond delay="3250"/>
                            </p:stCondLst>
                            <p:childTnLst>
                              <p:par>
                                <p:cTn id="56" presetID="2" presetClass="entr" presetSubtype="6" decel="100000" fill="hold" grpId="0" nodeType="afterEffect">
                                  <p:stCondLst>
                                    <p:cond delay="25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1+#ppt_w/2"/>
                                          </p:val>
                                        </p:tav>
                                        <p:tav tm="100000">
                                          <p:val>
                                            <p:strVal val="#ppt_x"/>
                                          </p:val>
                                        </p:tav>
                                      </p:tavLst>
                                    </p:anim>
                                    <p:anim calcmode="lin" valueType="num">
                                      <p:cBhvr additive="base">
                                        <p:cTn id="59" dur="500" fill="hold"/>
                                        <p:tgtEl>
                                          <p:spTgt spid="31"/>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250"/>
                                  </p:stCondLst>
                                  <p:childTnLst>
                                    <p:set>
                                      <p:cBhvr>
                                        <p:cTn id="61" dur="1" fill="hold">
                                          <p:stCondLst>
                                            <p:cond delay="0"/>
                                          </p:stCondLst>
                                        </p:cTn>
                                        <p:tgtEl>
                                          <p:spTgt spid="36"/>
                                        </p:tgtEl>
                                        <p:attrNameLst>
                                          <p:attrName>style.visibility</p:attrName>
                                        </p:attrNameLst>
                                      </p:cBhvr>
                                      <p:to>
                                        <p:strVal val="visible"/>
                                      </p:to>
                                    </p:set>
                                    <p:anim calcmode="lin" valueType="num">
                                      <p:cBhvr additive="base">
                                        <p:cTn id="62" dur="500" fill="hold"/>
                                        <p:tgtEl>
                                          <p:spTgt spid="36"/>
                                        </p:tgtEl>
                                        <p:attrNameLst>
                                          <p:attrName>ppt_x</p:attrName>
                                        </p:attrNameLst>
                                      </p:cBhvr>
                                      <p:tavLst>
                                        <p:tav tm="0">
                                          <p:val>
                                            <p:strVal val="#ppt_x"/>
                                          </p:val>
                                        </p:tav>
                                        <p:tav tm="100000">
                                          <p:val>
                                            <p:strVal val="#ppt_x"/>
                                          </p:val>
                                        </p:tav>
                                      </p:tavLst>
                                    </p:anim>
                                    <p:anim calcmode="lin" valueType="num">
                                      <p:cBhvr additive="base">
                                        <p:cTn id="63" dur="500" fill="hold"/>
                                        <p:tgtEl>
                                          <p:spTgt spid="36"/>
                                        </p:tgtEl>
                                        <p:attrNameLst>
                                          <p:attrName>ppt_y</p:attrName>
                                        </p:attrNameLst>
                                      </p:cBhvr>
                                      <p:tavLst>
                                        <p:tav tm="0">
                                          <p:val>
                                            <p:strVal val="1+#ppt_h/2"/>
                                          </p:val>
                                        </p:tav>
                                        <p:tav tm="100000">
                                          <p:val>
                                            <p:strVal val="#ppt_y"/>
                                          </p:val>
                                        </p:tav>
                                      </p:tavLst>
                                    </p:anim>
                                  </p:childTnLst>
                                </p:cTn>
                              </p:par>
                              <p:par>
                                <p:cTn id="64" presetID="10" presetClass="entr" presetSubtype="0" fill="hold" grpId="0" nodeType="withEffect">
                                  <p:stCondLst>
                                    <p:cond delay="250"/>
                                  </p:stCondLst>
                                  <p:childTnLst>
                                    <p:set>
                                      <p:cBhvr>
                                        <p:cTn id="65" dur="1" fill="hold">
                                          <p:stCondLst>
                                            <p:cond delay="0"/>
                                          </p:stCondLst>
                                        </p:cTn>
                                        <p:tgtEl>
                                          <p:spTgt spid="43">
                                            <p:txEl>
                                              <p:pRg st="0" end="0"/>
                                            </p:txEl>
                                          </p:spTgt>
                                        </p:tgtEl>
                                        <p:attrNameLst>
                                          <p:attrName>style.visibility</p:attrName>
                                        </p:attrNameLst>
                                      </p:cBhvr>
                                      <p:to>
                                        <p:strVal val="visible"/>
                                      </p:to>
                                    </p:set>
                                    <p:animEffect transition="in" filter="fade">
                                      <p:cBhvr>
                                        <p:cTn id="66" dur="500"/>
                                        <p:tgtEl>
                                          <p:spTgt spid="43">
                                            <p:txEl>
                                              <p:pRg st="0" end="0"/>
                                            </p:txEl>
                                          </p:spTgt>
                                        </p:tgtEl>
                                      </p:cBhvr>
                                    </p:animEffect>
                                  </p:childTnLst>
                                </p:cTn>
                              </p:par>
                            </p:childTnLst>
                          </p:cTn>
                        </p:par>
                        <p:par>
                          <p:cTn id="67" fill="hold">
                            <p:stCondLst>
                              <p:cond delay="4000"/>
                            </p:stCondLst>
                            <p:childTnLst>
                              <p:par>
                                <p:cTn id="68" presetID="2" presetClass="entr" presetSubtype="6" decel="100000" fill="hold" grpId="0" nodeType="afterEffect">
                                  <p:stCondLst>
                                    <p:cond delay="25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250" fill="hold"/>
                                        <p:tgtEl>
                                          <p:spTgt spid="39"/>
                                        </p:tgtEl>
                                        <p:attrNameLst>
                                          <p:attrName>ppt_x</p:attrName>
                                        </p:attrNameLst>
                                      </p:cBhvr>
                                      <p:tavLst>
                                        <p:tav tm="0">
                                          <p:val>
                                            <p:strVal val="1+#ppt_w/2"/>
                                          </p:val>
                                        </p:tav>
                                        <p:tav tm="100000">
                                          <p:val>
                                            <p:strVal val="#ppt_x"/>
                                          </p:val>
                                        </p:tav>
                                      </p:tavLst>
                                    </p:anim>
                                    <p:anim calcmode="lin" valueType="num">
                                      <p:cBhvr additive="base">
                                        <p:cTn id="71" dur="250" fill="hold"/>
                                        <p:tgtEl>
                                          <p:spTgt spid="39"/>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 presetClass="entr" presetSubtype="12" decel="100000" fill="hold" grpId="0" nodeType="afterEffect">
                                  <p:stCondLst>
                                    <p:cond delay="25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0-#ppt_w/2"/>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8" decel="100000" fill="hold" grpId="0" nodeType="withEffect">
                                  <p:stCondLst>
                                    <p:cond delay="25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0-#ppt_w/2"/>
                                          </p:val>
                                        </p:tav>
                                        <p:tav tm="100000">
                                          <p:val>
                                            <p:strVal val="#ppt_x"/>
                                          </p:val>
                                        </p:tav>
                                      </p:tavLst>
                                    </p:anim>
                                    <p:anim calcmode="lin" valueType="num">
                                      <p:cBhvr additive="base">
                                        <p:cTn id="80" dur="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grpId="0" nodeType="withEffect">
                                  <p:stCondLst>
                                    <p:cond delay="250"/>
                                  </p:stCondLst>
                                  <p:childTnLst>
                                    <p:set>
                                      <p:cBhvr>
                                        <p:cTn id="82" dur="1" fill="hold">
                                          <p:stCondLst>
                                            <p:cond delay="0"/>
                                          </p:stCondLst>
                                        </p:cTn>
                                        <p:tgtEl>
                                          <p:spTgt spid="44">
                                            <p:txEl>
                                              <p:pRg st="0" end="0"/>
                                            </p:txEl>
                                          </p:spTgt>
                                        </p:tgtEl>
                                        <p:attrNameLst>
                                          <p:attrName>style.visibility</p:attrName>
                                        </p:attrNameLst>
                                      </p:cBhvr>
                                      <p:to>
                                        <p:strVal val="visible"/>
                                      </p:to>
                                    </p:set>
                                    <p:animEffect transition="in" filter="fade">
                                      <p:cBhvr>
                                        <p:cTn id="83" dur="500"/>
                                        <p:tgtEl>
                                          <p:spTgt spid="44">
                                            <p:txEl>
                                              <p:pRg st="0" end="0"/>
                                            </p:txEl>
                                          </p:spTgt>
                                        </p:tgtEl>
                                      </p:cBhvr>
                                    </p:animEffect>
                                  </p:childTnLst>
                                </p:cTn>
                              </p:par>
                            </p:childTnLst>
                          </p:cTn>
                        </p:par>
                        <p:par>
                          <p:cTn id="84" fill="hold">
                            <p:stCondLst>
                              <p:cond delay="5250"/>
                            </p:stCondLst>
                            <p:childTnLst>
                              <p:par>
                                <p:cTn id="85" presetID="2" presetClass="entr" presetSubtype="12" decel="100000" fill="hold" grpId="0" nodeType="afterEffect">
                                  <p:stCondLst>
                                    <p:cond delay="250"/>
                                  </p:stCondLst>
                                  <p:childTnLst>
                                    <p:set>
                                      <p:cBhvr>
                                        <p:cTn id="86" dur="1" fill="hold">
                                          <p:stCondLst>
                                            <p:cond delay="0"/>
                                          </p:stCondLst>
                                        </p:cTn>
                                        <p:tgtEl>
                                          <p:spTgt spid="40"/>
                                        </p:tgtEl>
                                        <p:attrNameLst>
                                          <p:attrName>style.visibility</p:attrName>
                                        </p:attrNameLst>
                                      </p:cBhvr>
                                      <p:to>
                                        <p:strVal val="visible"/>
                                      </p:to>
                                    </p:set>
                                    <p:anim calcmode="lin" valueType="num">
                                      <p:cBhvr additive="base">
                                        <p:cTn id="87" dur="250" fill="hold"/>
                                        <p:tgtEl>
                                          <p:spTgt spid="40"/>
                                        </p:tgtEl>
                                        <p:attrNameLst>
                                          <p:attrName>ppt_x</p:attrName>
                                        </p:attrNameLst>
                                      </p:cBhvr>
                                      <p:tavLst>
                                        <p:tav tm="0">
                                          <p:val>
                                            <p:strVal val="0-#ppt_w/2"/>
                                          </p:val>
                                        </p:tav>
                                        <p:tav tm="100000">
                                          <p:val>
                                            <p:strVal val="#ppt_x"/>
                                          </p:val>
                                        </p:tav>
                                      </p:tavLst>
                                    </p:anim>
                                    <p:anim calcmode="lin" valueType="num">
                                      <p:cBhvr additive="base">
                                        <p:cTn id="88" dur="250" fill="hold"/>
                                        <p:tgtEl>
                                          <p:spTgt spid="40"/>
                                        </p:tgtEl>
                                        <p:attrNameLst>
                                          <p:attrName>ppt_y</p:attrName>
                                        </p:attrNameLst>
                                      </p:cBhvr>
                                      <p:tavLst>
                                        <p:tav tm="0">
                                          <p:val>
                                            <p:strVal val="1+#ppt_h/2"/>
                                          </p:val>
                                        </p:tav>
                                        <p:tav tm="100000">
                                          <p:val>
                                            <p:strVal val="#ppt_y"/>
                                          </p:val>
                                        </p:tav>
                                      </p:tavLst>
                                    </p:anim>
                                  </p:childTnLst>
                                </p:cTn>
                              </p:par>
                            </p:childTnLst>
                          </p:cTn>
                        </p:par>
                        <p:par>
                          <p:cTn id="89" fill="hold">
                            <p:stCondLst>
                              <p:cond delay="5750"/>
                            </p:stCondLst>
                            <p:childTnLst>
                              <p:par>
                                <p:cTn id="90" presetID="2" presetClass="entr" presetSubtype="8" decel="100000" fill="hold" nodeType="afterEffect">
                                  <p:stCondLst>
                                    <p:cond delay="500"/>
                                  </p:stCondLst>
                                  <p:childTnLst>
                                    <p:set>
                                      <p:cBhvr>
                                        <p:cTn id="91" dur="1" fill="hold">
                                          <p:stCondLst>
                                            <p:cond delay="0"/>
                                          </p:stCondLst>
                                        </p:cTn>
                                        <p:tgtEl>
                                          <p:spTgt spid="48"/>
                                        </p:tgtEl>
                                        <p:attrNameLst>
                                          <p:attrName>style.visibility</p:attrName>
                                        </p:attrNameLst>
                                      </p:cBhvr>
                                      <p:to>
                                        <p:strVal val="visible"/>
                                      </p:to>
                                    </p:set>
                                    <p:anim calcmode="lin" valueType="num">
                                      <p:cBhvr additive="base">
                                        <p:cTn id="92" dur="500" fill="hold"/>
                                        <p:tgtEl>
                                          <p:spTgt spid="48"/>
                                        </p:tgtEl>
                                        <p:attrNameLst>
                                          <p:attrName>ppt_x</p:attrName>
                                        </p:attrNameLst>
                                      </p:cBhvr>
                                      <p:tavLst>
                                        <p:tav tm="0">
                                          <p:val>
                                            <p:strVal val="0-#ppt_w/2"/>
                                          </p:val>
                                        </p:tav>
                                        <p:tav tm="100000">
                                          <p:val>
                                            <p:strVal val="#ppt_x"/>
                                          </p:val>
                                        </p:tav>
                                      </p:tavLst>
                                    </p:anim>
                                    <p:anim calcmode="lin" valueType="num">
                                      <p:cBhvr additive="base">
                                        <p:cTn id="93" dur="500" fill="hold"/>
                                        <p:tgtEl>
                                          <p:spTgt spid="48"/>
                                        </p:tgtEl>
                                        <p:attrNameLst>
                                          <p:attrName>ppt_y</p:attrName>
                                        </p:attrNameLst>
                                      </p:cBhvr>
                                      <p:tavLst>
                                        <p:tav tm="0">
                                          <p:val>
                                            <p:strVal val="#ppt_y"/>
                                          </p:val>
                                        </p:tav>
                                        <p:tav tm="100000">
                                          <p:val>
                                            <p:strVal val="#ppt_y"/>
                                          </p:val>
                                        </p:tav>
                                      </p:tavLst>
                                    </p:anim>
                                  </p:childTnLst>
                                </p:cTn>
                              </p:par>
                              <p:par>
                                <p:cTn id="94" presetID="2" presetClass="entr" presetSubtype="2" decel="100000" fill="hold" grpId="0" nodeType="withEffect">
                                  <p:stCondLst>
                                    <p:cond delay="500"/>
                                  </p:stCondLst>
                                  <p:childTnLst>
                                    <p:set>
                                      <p:cBhvr>
                                        <p:cTn id="95" dur="1" fill="hold">
                                          <p:stCondLst>
                                            <p:cond delay="0"/>
                                          </p:stCondLst>
                                        </p:cTn>
                                        <p:tgtEl>
                                          <p:spTgt spid="50">
                                            <p:txEl>
                                              <p:pRg st="0" end="0"/>
                                            </p:txEl>
                                          </p:spTgt>
                                        </p:tgtEl>
                                        <p:attrNameLst>
                                          <p:attrName>style.visibility</p:attrName>
                                        </p:attrNameLst>
                                      </p:cBhvr>
                                      <p:to>
                                        <p:strVal val="visible"/>
                                      </p:to>
                                    </p:set>
                                    <p:anim calcmode="lin" valueType="num">
                                      <p:cBhvr additive="base">
                                        <p:cTn id="96" dur="500" fill="hold"/>
                                        <p:tgtEl>
                                          <p:spTgt spid="50">
                                            <p:txEl>
                                              <p:pRg st="0" end="0"/>
                                            </p:txEl>
                                          </p:spTgt>
                                        </p:tgtEl>
                                        <p:attrNameLst>
                                          <p:attrName>ppt_x</p:attrName>
                                        </p:attrNameLst>
                                      </p:cBhvr>
                                      <p:tavLst>
                                        <p:tav tm="0">
                                          <p:val>
                                            <p:strVal val="1+#ppt_w/2"/>
                                          </p:val>
                                        </p:tav>
                                        <p:tav tm="100000">
                                          <p:val>
                                            <p:strVal val="#ppt_x"/>
                                          </p:val>
                                        </p:tav>
                                      </p:tavLst>
                                    </p:anim>
                                    <p:anim calcmode="lin" valueType="num">
                                      <p:cBhvr additive="base">
                                        <p:cTn id="97" dur="500" fill="hold"/>
                                        <p:tgtEl>
                                          <p:spTgt spid="50">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4" decel="100000" fill="hold" grpId="0" nodeType="withEffect">
                                  <p:stCondLst>
                                    <p:cond delay="500"/>
                                  </p:stCondLst>
                                  <p:childTnLst>
                                    <p:set>
                                      <p:cBhvr>
                                        <p:cTn id="99" dur="1" fill="hold">
                                          <p:stCondLst>
                                            <p:cond delay="0"/>
                                          </p:stCondLst>
                                        </p:cTn>
                                        <p:tgtEl>
                                          <p:spTgt spid="49">
                                            <p:txEl>
                                              <p:pRg st="0" end="0"/>
                                            </p:txEl>
                                          </p:spTgt>
                                        </p:tgtEl>
                                        <p:attrNameLst>
                                          <p:attrName>style.visibility</p:attrName>
                                        </p:attrNameLst>
                                      </p:cBhvr>
                                      <p:to>
                                        <p:strVal val="visible"/>
                                      </p:to>
                                    </p:set>
                                    <p:anim calcmode="lin" valueType="num">
                                      <p:cBhvr additive="base">
                                        <p:cTn id="100"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4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5" grpId="0" animBg="1"/>
      <p:bldP spid="33" grpId="0" animBg="1"/>
      <p:bldP spid="5" grpId="0"/>
      <p:bldP spid="2" grpId="0"/>
      <p:bldP spid="4" grpId="0" animBg="1"/>
      <p:bldP spid="30" grpId="0" animBg="1"/>
      <p:bldP spid="31" grpId="0" animBg="1"/>
      <p:bldP spid="32" grpId="0" animBg="1"/>
      <p:bldP spid="6" grpId="0" animBg="1"/>
      <p:bldP spid="38" grpId="0" animBg="1"/>
      <p:bldP spid="39" grpId="0" animBg="1"/>
      <p:bldP spid="40" grpId="0" animBg="1"/>
      <p:bldP spid="41" grpId="0" build="p">
        <p:tmplLst>
          <p:tmpl lvl="1">
            <p:tnLst>
              <p:par>
                <p:cTn presetID="10" presetClass="entr" presetSubtype="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9" grpId="0" build="p">
        <p:tmplLst>
          <p:tmpl lvl="1">
            <p:tnLst>
              <p:par>
                <p:cTn presetID="2" presetClass="entr" presetSubtype="4"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ppt_x"/>
                          </p:val>
                        </p:tav>
                        <p:tav tm="100000">
                          <p:val>
                            <p:strVal val="#ppt_x"/>
                          </p:val>
                        </p:tav>
                      </p:tavLst>
                    </p:anim>
                    <p:anim calcmode="lin" valueType="num">
                      <p:cBhvr additive="base">
                        <p:cTn dur="500" fill="hold"/>
                        <p:tgtEl>
                          <p:spTgt spid="49"/>
                        </p:tgtEl>
                        <p:attrNameLst>
                          <p:attrName>ppt_y</p:attrName>
                        </p:attrNameLst>
                      </p:cBhvr>
                      <p:tavLst>
                        <p:tav tm="0">
                          <p:val>
                            <p:strVal val="1+#ppt_h/2"/>
                          </p:val>
                        </p:tav>
                        <p:tav tm="100000">
                          <p:val>
                            <p:strVal val="#ppt_y"/>
                          </p:val>
                        </p:tav>
                      </p:tavLst>
                    </p:anim>
                  </p:childTnLst>
                </p:cTn>
              </p:par>
            </p:tnLst>
          </p:tmpl>
        </p:tmplLst>
      </p:bldP>
      <p:bldP spid="50" grpId="0" build="p">
        <p:tmplLst>
          <p:tmpl lvl="1">
            <p:tnLst>
              <p:par>
                <p:cTn presetID="2" presetClass="entr" presetSubtype="2" decel="10000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1+#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9" name="直角三角形 8"/>
          <p:cNvSpPr/>
          <p:nvPr userDrawn="1"/>
        </p:nvSpPr>
        <p:spPr>
          <a:xfrm rot="5400000">
            <a:off x="5821424" y="2469789"/>
            <a:ext cx="3322576" cy="3322576"/>
          </a:xfrm>
          <a:prstGeom prst="rtTriangle">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7" name="直角三角形 26"/>
          <p:cNvSpPr>
            <a:spLocks/>
          </p:cNvSpPr>
          <p:nvPr userDrawn="1"/>
        </p:nvSpPr>
        <p:spPr>
          <a:xfrm rot="10800000">
            <a:off x="9132774" y="2468772"/>
            <a:ext cx="3322800" cy="3322800"/>
          </a:xfrm>
          <a:prstGeom prst="rtTriangl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8" name="直角三角形 27"/>
          <p:cNvSpPr>
            <a:spLocks/>
          </p:cNvSpPr>
          <p:nvPr userDrawn="1"/>
        </p:nvSpPr>
        <p:spPr>
          <a:xfrm>
            <a:off x="5821424" y="5781140"/>
            <a:ext cx="3322800" cy="3322800"/>
          </a:xfrm>
          <a:prstGeom prst="rtTriangl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9" name="直角三角形 28"/>
          <p:cNvSpPr>
            <a:spLocks/>
          </p:cNvSpPr>
          <p:nvPr userDrawn="1"/>
        </p:nvSpPr>
        <p:spPr>
          <a:xfrm rot="16200000">
            <a:off x="9132774" y="5781140"/>
            <a:ext cx="3322800" cy="3322800"/>
          </a:xfrm>
          <a:prstGeom prst="rtTriangle">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4" name="テキスト プレースホルダー 22"/>
          <p:cNvSpPr>
            <a:spLocks noGrp="1"/>
          </p:cNvSpPr>
          <p:nvPr>
            <p:ph type="body" sz="quarter" idx="13" hasCustomPrompt="1"/>
          </p:nvPr>
        </p:nvSpPr>
        <p:spPr>
          <a:xfrm>
            <a:off x="7270998" y="4927476"/>
            <a:ext cx="3744416" cy="1512168"/>
          </a:xfrm>
        </p:spPr>
        <p:txBody>
          <a:bodyPr anchor="ctr">
            <a:noAutofit/>
          </a:bodyPr>
          <a:lstStyle>
            <a:lvl1pPr algn="ctr">
              <a:defRPr sz="15000">
                <a:solidFill>
                  <a:srgbClr val="525252"/>
                </a:solidFill>
                <a:latin typeface="+mj-lt"/>
              </a:defRPr>
            </a:lvl1pPr>
          </a:lstStyle>
          <a:p>
            <a:pPr lvl="0"/>
            <a:r>
              <a:rPr lang="en-US" dirty="0" smtClean="0"/>
              <a:t>TEXT</a:t>
            </a:r>
            <a:endParaRPr lang="en-US" dirty="0"/>
          </a:p>
        </p:txBody>
      </p:sp>
      <p:sp>
        <p:nvSpPr>
          <p:cNvPr id="45" name="テキスト プレースホルダー 22"/>
          <p:cNvSpPr>
            <a:spLocks noGrp="1"/>
          </p:cNvSpPr>
          <p:nvPr>
            <p:ph type="body" sz="quarter" idx="14" hasCustomPrompt="1"/>
          </p:nvPr>
        </p:nvSpPr>
        <p:spPr>
          <a:xfrm>
            <a:off x="5974854" y="2695228"/>
            <a:ext cx="896685" cy="1512168"/>
          </a:xfrm>
        </p:spPr>
        <p:txBody>
          <a:bodyPr anchor="ctr">
            <a:noAutofit/>
          </a:bodyPr>
          <a:lstStyle>
            <a:lvl1pPr algn="ctr">
              <a:defRPr sz="15000">
                <a:solidFill>
                  <a:schemeClr val="bg1">
                    <a:lumMod val="75000"/>
                  </a:schemeClr>
                </a:solidFill>
                <a:latin typeface="+mj-lt"/>
              </a:defRPr>
            </a:lvl1pPr>
          </a:lstStyle>
          <a:p>
            <a:pPr lvl="0"/>
            <a:r>
              <a:rPr lang="en-US" dirty="0" smtClean="0"/>
              <a:t>S</a:t>
            </a:r>
            <a:endParaRPr lang="en-US" dirty="0"/>
          </a:p>
        </p:txBody>
      </p:sp>
      <p:sp>
        <p:nvSpPr>
          <p:cNvPr id="46" name="テキスト プレースホルダー 22"/>
          <p:cNvSpPr>
            <a:spLocks noGrp="1"/>
          </p:cNvSpPr>
          <p:nvPr>
            <p:ph type="body" sz="quarter" idx="15" hasCustomPrompt="1"/>
          </p:nvPr>
        </p:nvSpPr>
        <p:spPr>
          <a:xfrm>
            <a:off x="11342865" y="2695228"/>
            <a:ext cx="896685" cy="1512168"/>
          </a:xfrm>
        </p:spPr>
        <p:txBody>
          <a:bodyPr anchor="ctr">
            <a:noAutofit/>
          </a:bodyPr>
          <a:lstStyle>
            <a:lvl1pPr algn="ctr">
              <a:defRPr sz="15000">
                <a:solidFill>
                  <a:schemeClr val="bg1">
                    <a:lumMod val="75000"/>
                  </a:schemeClr>
                </a:solidFill>
                <a:latin typeface="+mj-lt"/>
              </a:defRPr>
            </a:lvl1pPr>
          </a:lstStyle>
          <a:p>
            <a:pPr lvl="0"/>
            <a:r>
              <a:rPr lang="en-US" dirty="0" smtClean="0"/>
              <a:t>W</a:t>
            </a:r>
            <a:endParaRPr lang="en-US" dirty="0"/>
          </a:p>
        </p:txBody>
      </p:sp>
      <p:sp>
        <p:nvSpPr>
          <p:cNvPr id="47" name="テキスト プレースホルダー 22"/>
          <p:cNvSpPr>
            <a:spLocks noGrp="1"/>
          </p:cNvSpPr>
          <p:nvPr>
            <p:ph type="body" sz="quarter" idx="16" hasCustomPrompt="1"/>
          </p:nvPr>
        </p:nvSpPr>
        <p:spPr>
          <a:xfrm>
            <a:off x="5974854" y="7375748"/>
            <a:ext cx="896685" cy="1512168"/>
          </a:xfrm>
        </p:spPr>
        <p:txBody>
          <a:bodyPr anchor="ctr">
            <a:noAutofit/>
          </a:bodyPr>
          <a:lstStyle>
            <a:lvl1pPr algn="ctr">
              <a:defRPr sz="15000">
                <a:solidFill>
                  <a:schemeClr val="bg1">
                    <a:lumMod val="75000"/>
                  </a:schemeClr>
                </a:solidFill>
                <a:latin typeface="+mj-lt"/>
              </a:defRPr>
            </a:lvl1pPr>
          </a:lstStyle>
          <a:p>
            <a:pPr lvl="0"/>
            <a:r>
              <a:rPr lang="en-US" dirty="0" smtClean="0"/>
              <a:t>O</a:t>
            </a:r>
            <a:endParaRPr lang="en-US" dirty="0"/>
          </a:p>
        </p:txBody>
      </p:sp>
      <p:sp>
        <p:nvSpPr>
          <p:cNvPr id="51" name="テキスト プレースホルダー 22"/>
          <p:cNvSpPr>
            <a:spLocks noGrp="1"/>
          </p:cNvSpPr>
          <p:nvPr>
            <p:ph type="body" sz="quarter" idx="17" hasCustomPrompt="1"/>
          </p:nvPr>
        </p:nvSpPr>
        <p:spPr>
          <a:xfrm>
            <a:off x="11342865" y="7375748"/>
            <a:ext cx="896685" cy="1512168"/>
          </a:xfrm>
        </p:spPr>
        <p:txBody>
          <a:bodyPr anchor="ctr">
            <a:noAutofit/>
          </a:bodyPr>
          <a:lstStyle>
            <a:lvl1pPr algn="ctr">
              <a:defRPr sz="15000">
                <a:solidFill>
                  <a:schemeClr val="bg1">
                    <a:lumMod val="75000"/>
                  </a:schemeClr>
                </a:solidFill>
                <a:latin typeface="+mj-lt"/>
              </a:defRPr>
            </a:lvl1pPr>
          </a:lstStyle>
          <a:p>
            <a:pPr lvl="0"/>
            <a:r>
              <a:rPr lang="en-US" dirty="0" smtClean="0"/>
              <a:t>T</a:t>
            </a:r>
            <a:endParaRPr lang="en-US" dirty="0"/>
          </a:p>
        </p:txBody>
      </p:sp>
      <p:cxnSp>
        <p:nvCxnSpPr>
          <p:cNvPr id="11" name="直線コネクタ 10"/>
          <p:cNvCxnSpPr/>
          <p:nvPr userDrawn="1"/>
        </p:nvCxnSpPr>
        <p:spPr>
          <a:xfrm flipH="1">
            <a:off x="790278" y="3343300"/>
            <a:ext cx="5031146" cy="0"/>
          </a:xfrm>
          <a:prstGeom prst="line">
            <a:avLst/>
          </a:prstGeom>
          <a:ln w="28575">
            <a:solidFill>
              <a:srgbClr val="02B8AD">
                <a:alpha val="40000"/>
              </a:srgbClr>
            </a:solidFill>
          </a:ln>
        </p:spPr>
        <p:style>
          <a:lnRef idx="1">
            <a:schemeClr val="accent1"/>
          </a:lnRef>
          <a:fillRef idx="0">
            <a:schemeClr val="accent1"/>
          </a:fillRef>
          <a:effectRef idx="0">
            <a:schemeClr val="accent1"/>
          </a:effectRef>
          <a:fontRef idx="minor">
            <a:schemeClr val="tx1"/>
          </a:fontRef>
        </p:style>
      </p:cxnSp>
      <p:sp>
        <p:nvSpPr>
          <p:cNvPr id="52" name="テキスト プレースホルダー 22"/>
          <p:cNvSpPr>
            <a:spLocks noGrp="1"/>
          </p:cNvSpPr>
          <p:nvPr>
            <p:ph type="body" sz="quarter" idx="18" hasCustomPrompt="1"/>
          </p:nvPr>
        </p:nvSpPr>
        <p:spPr>
          <a:xfrm>
            <a:off x="748172" y="2623220"/>
            <a:ext cx="500591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53" name="テキスト プレースホルダー 5"/>
          <p:cNvSpPr>
            <a:spLocks noGrp="1"/>
          </p:cNvSpPr>
          <p:nvPr>
            <p:ph type="body" sz="quarter" idx="19" hasCustomPrompt="1"/>
          </p:nvPr>
        </p:nvSpPr>
        <p:spPr>
          <a:xfrm>
            <a:off x="757536" y="3343300"/>
            <a:ext cx="5001294" cy="216024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cxnSp>
        <p:nvCxnSpPr>
          <p:cNvPr id="54" name="直線コネクタ 53"/>
          <p:cNvCxnSpPr/>
          <p:nvPr userDrawn="1"/>
        </p:nvCxnSpPr>
        <p:spPr>
          <a:xfrm flipH="1">
            <a:off x="12456000" y="3343300"/>
            <a:ext cx="5279912" cy="0"/>
          </a:xfrm>
          <a:prstGeom prst="line">
            <a:avLst/>
          </a:prstGeom>
          <a:ln w="285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55" name="テキスト プレースホルダー 22"/>
          <p:cNvSpPr>
            <a:spLocks noGrp="1"/>
          </p:cNvSpPr>
          <p:nvPr>
            <p:ph type="body" sz="quarter" idx="20" hasCustomPrompt="1"/>
          </p:nvPr>
        </p:nvSpPr>
        <p:spPr>
          <a:xfrm>
            <a:off x="12508804" y="2623220"/>
            <a:ext cx="500591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56" name="テキスト プレースホルダー 5"/>
          <p:cNvSpPr>
            <a:spLocks noGrp="1"/>
          </p:cNvSpPr>
          <p:nvPr>
            <p:ph type="body" sz="quarter" idx="21" hasCustomPrompt="1"/>
          </p:nvPr>
        </p:nvSpPr>
        <p:spPr>
          <a:xfrm>
            <a:off x="12518168" y="3343300"/>
            <a:ext cx="5001294" cy="216024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cxnSp>
        <p:nvCxnSpPr>
          <p:cNvPr id="61" name="直線コネクタ 60"/>
          <p:cNvCxnSpPr/>
          <p:nvPr userDrawn="1"/>
        </p:nvCxnSpPr>
        <p:spPr>
          <a:xfrm flipH="1">
            <a:off x="783095" y="6655668"/>
            <a:ext cx="5031146" cy="0"/>
          </a:xfrm>
          <a:prstGeom prst="line">
            <a:avLst/>
          </a:prstGeom>
          <a:ln w="285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62" name="テキスト プレースホルダー 22"/>
          <p:cNvSpPr>
            <a:spLocks noGrp="1"/>
          </p:cNvSpPr>
          <p:nvPr>
            <p:ph type="body" sz="quarter" idx="22" hasCustomPrompt="1"/>
          </p:nvPr>
        </p:nvSpPr>
        <p:spPr>
          <a:xfrm>
            <a:off x="740989" y="5935588"/>
            <a:ext cx="500591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63" name="テキスト プレースホルダー 5"/>
          <p:cNvSpPr>
            <a:spLocks noGrp="1"/>
          </p:cNvSpPr>
          <p:nvPr>
            <p:ph type="body" sz="quarter" idx="23" hasCustomPrompt="1"/>
          </p:nvPr>
        </p:nvSpPr>
        <p:spPr>
          <a:xfrm>
            <a:off x="750353" y="6655668"/>
            <a:ext cx="5001294" cy="216024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cxnSp>
        <p:nvCxnSpPr>
          <p:cNvPr id="64" name="直線コネクタ 63"/>
          <p:cNvCxnSpPr/>
          <p:nvPr userDrawn="1"/>
        </p:nvCxnSpPr>
        <p:spPr>
          <a:xfrm flipH="1">
            <a:off x="12455574" y="6655668"/>
            <a:ext cx="5279912" cy="0"/>
          </a:xfrm>
          <a:prstGeom prst="line">
            <a:avLst/>
          </a:prstGeom>
          <a:ln w="28575">
            <a:solidFill>
              <a:srgbClr val="02B8AD">
                <a:alpha val="40000"/>
              </a:srgbClr>
            </a:solidFill>
          </a:ln>
        </p:spPr>
        <p:style>
          <a:lnRef idx="1">
            <a:schemeClr val="accent1"/>
          </a:lnRef>
          <a:fillRef idx="0">
            <a:schemeClr val="accent1"/>
          </a:fillRef>
          <a:effectRef idx="0">
            <a:schemeClr val="accent1"/>
          </a:effectRef>
          <a:fontRef idx="minor">
            <a:schemeClr val="tx1"/>
          </a:fontRef>
        </p:style>
      </p:cxnSp>
      <p:sp>
        <p:nvSpPr>
          <p:cNvPr id="65" name="テキスト プレースホルダー 22"/>
          <p:cNvSpPr>
            <a:spLocks noGrp="1"/>
          </p:cNvSpPr>
          <p:nvPr>
            <p:ph type="body" sz="quarter" idx="24" hasCustomPrompt="1"/>
          </p:nvPr>
        </p:nvSpPr>
        <p:spPr>
          <a:xfrm>
            <a:off x="12485476" y="5935588"/>
            <a:ext cx="500591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66" name="テキスト プレースホルダー 5"/>
          <p:cNvSpPr>
            <a:spLocks noGrp="1"/>
          </p:cNvSpPr>
          <p:nvPr>
            <p:ph type="body" sz="quarter" idx="25" hasCustomPrompt="1"/>
          </p:nvPr>
        </p:nvSpPr>
        <p:spPr>
          <a:xfrm>
            <a:off x="12494840" y="6655668"/>
            <a:ext cx="5001294" cy="216024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10996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6"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6" decel="100000" fill="hold" grpId="0" nodeType="withEffect">
                                  <p:stCondLst>
                                    <p:cond delay="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0-#ppt_w/2"/>
                                          </p:val>
                                        </p:tav>
                                        <p:tav tm="100000">
                                          <p:val>
                                            <p:strVal val="#ppt_x"/>
                                          </p:val>
                                        </p:tav>
                                      </p:tavLst>
                                    </p:anim>
                                    <p:anim calcmode="lin" valueType="num">
                                      <p:cBhvr additive="base">
                                        <p:cTn id="33" dur="500" fill="hold"/>
                                        <p:tgtEl>
                                          <p:spTgt spid="27"/>
                                        </p:tgtEl>
                                        <p:attrNameLst>
                                          <p:attrName>ppt_y</p:attrName>
                                        </p:attrNameLst>
                                      </p:cBhvr>
                                      <p:tavLst>
                                        <p:tav tm="0">
                                          <p:val>
                                            <p:strVal val="1+#ppt_h/2"/>
                                          </p:val>
                                        </p:tav>
                                        <p:tav tm="100000">
                                          <p:val>
                                            <p:strVal val="#ppt_y"/>
                                          </p:val>
                                        </p:tav>
                                      </p:tavLst>
                                    </p:anim>
                                  </p:childTnLst>
                                </p:cTn>
                              </p:par>
                              <p:par>
                                <p:cTn id="34" presetID="2" presetClass="entr" presetSubtype="12" decel="100000" fill="hold" grpId="0" nodeType="withEffect">
                                  <p:stCondLst>
                                    <p:cond delay="250"/>
                                  </p:stCondLst>
                                  <p:childTnLst>
                                    <p:set>
                                      <p:cBhvr>
                                        <p:cTn id="35" dur="1" fill="hold">
                                          <p:stCondLst>
                                            <p:cond delay="0"/>
                                          </p:stCondLst>
                                        </p:cTn>
                                        <p:tgtEl>
                                          <p:spTgt spid="46">
                                            <p:txEl>
                                              <p:pRg st="0" end="0"/>
                                            </p:txEl>
                                          </p:spTgt>
                                        </p:tgtEl>
                                        <p:attrNameLst>
                                          <p:attrName>style.visibility</p:attrName>
                                        </p:attrNameLst>
                                      </p:cBhvr>
                                      <p:to>
                                        <p:strVal val="visible"/>
                                      </p:to>
                                    </p:set>
                                    <p:anim calcmode="lin" valueType="num">
                                      <p:cBhvr additive="base">
                                        <p:cTn id="36" dur="500" fill="hold"/>
                                        <p:tgtEl>
                                          <p:spTgt spid="46">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1+#ppt_w/2"/>
                                          </p:val>
                                        </p:tav>
                                        <p:tav tm="100000">
                                          <p:val>
                                            <p:strVal val="#ppt_x"/>
                                          </p:val>
                                        </p:tav>
                                      </p:tavLst>
                                    </p:anim>
                                    <p:anim calcmode="lin" valueType="num">
                                      <p:cBhvr additive="base">
                                        <p:cTn id="41" dur="500" fill="hold"/>
                                        <p:tgtEl>
                                          <p:spTgt spid="28"/>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7">
                                            <p:txEl>
                                              <p:pRg st="0" end="0"/>
                                            </p:txEl>
                                          </p:spTgt>
                                        </p:tgtEl>
                                        <p:attrNameLst>
                                          <p:attrName>style.visibility</p:attrName>
                                        </p:attrNameLst>
                                      </p:cBhvr>
                                      <p:to>
                                        <p:strVal val="visible"/>
                                      </p:to>
                                    </p:set>
                                    <p:anim calcmode="lin" valueType="num">
                                      <p:cBhvr additive="base">
                                        <p:cTn id="44"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7">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fill="hold"/>
                                        <p:tgtEl>
                                          <p:spTgt spid="29"/>
                                        </p:tgtEl>
                                        <p:attrNameLst>
                                          <p:attrName>ppt_x</p:attrName>
                                        </p:attrNameLst>
                                      </p:cBhvr>
                                      <p:tavLst>
                                        <p:tav tm="0">
                                          <p:val>
                                            <p:strVal val="0-#ppt_w/2"/>
                                          </p:val>
                                        </p:tav>
                                        <p:tav tm="100000">
                                          <p:val>
                                            <p:strVal val="#ppt_x"/>
                                          </p:val>
                                        </p:tav>
                                      </p:tavLst>
                                    </p:anim>
                                    <p:anim calcmode="lin" valueType="num">
                                      <p:cBhvr additive="base">
                                        <p:cTn id="49" dur="500" fill="hold"/>
                                        <p:tgtEl>
                                          <p:spTgt spid="29"/>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51">
                                            <p:txEl>
                                              <p:pRg st="0" end="0"/>
                                            </p:txEl>
                                          </p:spTgt>
                                        </p:tgtEl>
                                        <p:attrNameLst>
                                          <p:attrName>style.visibility</p:attrName>
                                        </p:attrNameLst>
                                      </p:cBhvr>
                                      <p:to>
                                        <p:strVal val="visible"/>
                                      </p:to>
                                    </p:set>
                                    <p:anim calcmode="lin" valueType="num">
                                      <p:cBhvr additive="base">
                                        <p:cTn id="52"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51">
                                            <p:txEl>
                                              <p:pRg st="0" end="0"/>
                                            </p:txEl>
                                          </p:spTgt>
                                        </p:tgtEl>
                                        <p:attrNameLst>
                                          <p:attrName>ppt_y</p:attrName>
                                        </p:attrNameLst>
                                      </p:cBhvr>
                                      <p:tavLst>
                                        <p:tav tm="0">
                                          <p:val>
                                            <p:strVal val="0-#ppt_h/2"/>
                                          </p:val>
                                        </p:tav>
                                        <p:tav tm="100000">
                                          <p:val>
                                            <p:strVal val="#ppt_y"/>
                                          </p:val>
                                        </p:tav>
                                      </p:tavLst>
                                    </p:anim>
                                  </p:childTnLst>
                                </p:cTn>
                              </p:par>
                              <p:par>
                                <p:cTn id="54" presetID="2" presetClass="entr" presetSubtype="1" decel="100000" fill="hold" grpId="0" nodeType="withEffect">
                                  <p:stCondLst>
                                    <p:cond delay="1250"/>
                                  </p:stCondLst>
                                  <p:iterate type="lt">
                                    <p:tmPct val="10000"/>
                                  </p:iterate>
                                  <p:childTnLst>
                                    <p:set>
                                      <p:cBhvr>
                                        <p:cTn id="55" dur="1" fill="hold">
                                          <p:stCondLst>
                                            <p:cond delay="0"/>
                                          </p:stCondLst>
                                        </p:cTn>
                                        <p:tgtEl>
                                          <p:spTgt spid="34">
                                            <p:txEl>
                                              <p:pRg st="0" end="0"/>
                                            </p:txEl>
                                          </p:spTgt>
                                        </p:tgtEl>
                                        <p:attrNameLst>
                                          <p:attrName>style.visibility</p:attrName>
                                        </p:attrNameLst>
                                      </p:cBhvr>
                                      <p:to>
                                        <p:strVal val="visible"/>
                                      </p:to>
                                    </p:set>
                                    <p:anim calcmode="lin" valueType="num">
                                      <p:cBhvr additive="base">
                                        <p:cTn id="5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2650"/>
                            </p:stCondLst>
                            <p:childTnLst>
                              <p:par>
                                <p:cTn id="59" presetID="22" presetClass="entr" presetSubtype="2"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right)">
                                      <p:cBhvr>
                                        <p:cTn id="61" dur="500"/>
                                        <p:tgtEl>
                                          <p:spTgt spid="11"/>
                                        </p:tgtEl>
                                      </p:cBhvr>
                                    </p:animEffect>
                                  </p:childTnLst>
                                </p:cTn>
                              </p:par>
                            </p:childTnLst>
                          </p:cTn>
                        </p:par>
                        <p:par>
                          <p:cTn id="62" fill="hold">
                            <p:stCondLst>
                              <p:cond delay="3150"/>
                            </p:stCondLst>
                            <p:childTnLst>
                              <p:par>
                                <p:cTn id="63" presetID="2" presetClass="entr" presetSubtype="8" decel="100000" fill="hold" grpId="0" nodeType="afterEffect">
                                  <p:stCondLst>
                                    <p:cond delay="0"/>
                                  </p:stCondLst>
                                  <p:childTnLst>
                                    <p:set>
                                      <p:cBhvr>
                                        <p:cTn id="64" dur="1" fill="hold">
                                          <p:stCondLst>
                                            <p:cond delay="0"/>
                                          </p:stCondLst>
                                        </p:cTn>
                                        <p:tgtEl>
                                          <p:spTgt spid="52">
                                            <p:txEl>
                                              <p:pRg st="0" end="0"/>
                                            </p:txEl>
                                          </p:spTgt>
                                        </p:tgtEl>
                                        <p:attrNameLst>
                                          <p:attrName>style.visibility</p:attrName>
                                        </p:attrNameLst>
                                      </p:cBhvr>
                                      <p:to>
                                        <p:strVal val="visible"/>
                                      </p:to>
                                    </p:set>
                                    <p:anim calcmode="lin" valueType="num">
                                      <p:cBhvr additive="base">
                                        <p:cTn id="6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52">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250"/>
                                  </p:stCondLst>
                                  <p:childTnLst>
                                    <p:set>
                                      <p:cBhvr>
                                        <p:cTn id="68" dur="1" fill="hold">
                                          <p:stCondLst>
                                            <p:cond delay="0"/>
                                          </p:stCondLst>
                                        </p:cTn>
                                        <p:tgtEl>
                                          <p:spTgt spid="53">
                                            <p:txEl>
                                              <p:pRg st="0" end="0"/>
                                            </p:txEl>
                                          </p:spTgt>
                                        </p:tgtEl>
                                        <p:attrNameLst>
                                          <p:attrName>style.visibility</p:attrName>
                                        </p:attrNameLst>
                                      </p:cBhvr>
                                      <p:to>
                                        <p:strVal val="visible"/>
                                      </p:to>
                                    </p:set>
                                    <p:anim calcmode="lin" valueType="num">
                                      <p:cBhvr additive="base">
                                        <p:cTn id="69"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71" fill="hold">
                            <p:stCondLst>
                              <p:cond delay="3900"/>
                            </p:stCondLst>
                            <p:childTnLst>
                              <p:par>
                                <p:cTn id="72" presetID="22" presetClass="entr" presetSubtype="8" fill="hold"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wipe(left)">
                                      <p:cBhvr>
                                        <p:cTn id="74" dur="500"/>
                                        <p:tgtEl>
                                          <p:spTgt spid="54"/>
                                        </p:tgtEl>
                                      </p:cBhvr>
                                    </p:animEffect>
                                  </p:childTnLst>
                                </p:cTn>
                              </p:par>
                            </p:childTnLst>
                          </p:cTn>
                        </p:par>
                        <p:par>
                          <p:cTn id="75" fill="hold">
                            <p:stCondLst>
                              <p:cond delay="4400"/>
                            </p:stCondLst>
                            <p:childTnLst>
                              <p:par>
                                <p:cTn id="76" presetID="2" presetClass="entr" presetSubtype="2" decel="100000" fill="hold" grpId="0" nodeType="afterEffect">
                                  <p:stCondLst>
                                    <p:cond delay="0"/>
                                  </p:stCondLst>
                                  <p:childTnLst>
                                    <p:set>
                                      <p:cBhvr>
                                        <p:cTn id="77" dur="1" fill="hold">
                                          <p:stCondLst>
                                            <p:cond delay="0"/>
                                          </p:stCondLst>
                                        </p:cTn>
                                        <p:tgtEl>
                                          <p:spTgt spid="55">
                                            <p:txEl>
                                              <p:pRg st="0" end="0"/>
                                            </p:txEl>
                                          </p:spTgt>
                                        </p:tgtEl>
                                        <p:attrNameLst>
                                          <p:attrName>style.visibility</p:attrName>
                                        </p:attrNameLst>
                                      </p:cBhvr>
                                      <p:to>
                                        <p:strVal val="visible"/>
                                      </p:to>
                                    </p:set>
                                    <p:anim calcmode="lin" valueType="num">
                                      <p:cBhvr additive="base">
                                        <p:cTn id="78"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55">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250"/>
                                  </p:stCondLst>
                                  <p:childTnLst>
                                    <p:set>
                                      <p:cBhvr>
                                        <p:cTn id="81" dur="1" fill="hold">
                                          <p:stCondLst>
                                            <p:cond delay="0"/>
                                          </p:stCondLst>
                                        </p:cTn>
                                        <p:tgtEl>
                                          <p:spTgt spid="56">
                                            <p:txEl>
                                              <p:pRg st="0" end="0"/>
                                            </p:txEl>
                                          </p:spTgt>
                                        </p:tgtEl>
                                        <p:attrNameLst>
                                          <p:attrName>style.visibility</p:attrName>
                                        </p:attrNameLst>
                                      </p:cBhvr>
                                      <p:to>
                                        <p:strVal val="visible"/>
                                      </p:to>
                                    </p:set>
                                    <p:anim calcmode="lin" valueType="num">
                                      <p:cBhvr additive="base">
                                        <p:cTn id="82"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5150"/>
                            </p:stCondLst>
                            <p:childTnLst>
                              <p:par>
                                <p:cTn id="85" presetID="22" presetClass="entr" presetSubtype="2" fill="hold"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wipe(right)">
                                      <p:cBhvr>
                                        <p:cTn id="87" dur="500"/>
                                        <p:tgtEl>
                                          <p:spTgt spid="61"/>
                                        </p:tgtEl>
                                      </p:cBhvr>
                                    </p:animEffect>
                                  </p:childTnLst>
                                </p:cTn>
                              </p:par>
                            </p:childTnLst>
                          </p:cTn>
                        </p:par>
                        <p:par>
                          <p:cTn id="88" fill="hold">
                            <p:stCondLst>
                              <p:cond delay="5650"/>
                            </p:stCondLst>
                            <p:childTnLst>
                              <p:par>
                                <p:cTn id="89" presetID="2" presetClass="entr" presetSubtype="8" decel="100000" fill="hold" grpId="0" nodeType="afterEffect">
                                  <p:stCondLst>
                                    <p:cond delay="0"/>
                                  </p:stCondLst>
                                  <p:childTnLst>
                                    <p:set>
                                      <p:cBhvr>
                                        <p:cTn id="90" dur="1" fill="hold">
                                          <p:stCondLst>
                                            <p:cond delay="0"/>
                                          </p:stCondLst>
                                        </p:cTn>
                                        <p:tgtEl>
                                          <p:spTgt spid="62">
                                            <p:txEl>
                                              <p:pRg st="0" end="0"/>
                                            </p:txEl>
                                          </p:spTgt>
                                        </p:tgtEl>
                                        <p:attrNameLst>
                                          <p:attrName>style.visibility</p:attrName>
                                        </p:attrNameLst>
                                      </p:cBhvr>
                                      <p:to>
                                        <p:strVal val="visible"/>
                                      </p:to>
                                    </p:set>
                                    <p:anim calcmode="lin" valueType="num">
                                      <p:cBhvr additive="base">
                                        <p:cTn id="9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62">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8" decel="100000" fill="hold" grpId="0" nodeType="withEffect">
                                  <p:stCondLst>
                                    <p:cond delay="250"/>
                                  </p:stCondLst>
                                  <p:childTnLst>
                                    <p:set>
                                      <p:cBhvr>
                                        <p:cTn id="94" dur="1" fill="hold">
                                          <p:stCondLst>
                                            <p:cond delay="0"/>
                                          </p:stCondLst>
                                        </p:cTn>
                                        <p:tgtEl>
                                          <p:spTgt spid="63">
                                            <p:txEl>
                                              <p:pRg st="0" end="0"/>
                                            </p:txEl>
                                          </p:spTgt>
                                        </p:tgtEl>
                                        <p:attrNameLst>
                                          <p:attrName>style.visibility</p:attrName>
                                        </p:attrNameLst>
                                      </p:cBhvr>
                                      <p:to>
                                        <p:strVal val="visible"/>
                                      </p:to>
                                    </p:set>
                                    <p:anim calcmode="lin" valueType="num">
                                      <p:cBhvr additive="base">
                                        <p:cTn id="95" dur="500" fill="hold"/>
                                        <p:tgtEl>
                                          <p:spTgt spid="63">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63">
                                            <p:txEl>
                                              <p:pRg st="0" end="0"/>
                                            </p:txEl>
                                          </p:spTgt>
                                        </p:tgtEl>
                                        <p:attrNameLst>
                                          <p:attrName>ppt_y</p:attrName>
                                        </p:attrNameLst>
                                      </p:cBhvr>
                                      <p:tavLst>
                                        <p:tav tm="0">
                                          <p:val>
                                            <p:strVal val="#ppt_y"/>
                                          </p:val>
                                        </p:tav>
                                        <p:tav tm="100000">
                                          <p:val>
                                            <p:strVal val="#ppt_y"/>
                                          </p:val>
                                        </p:tav>
                                      </p:tavLst>
                                    </p:anim>
                                  </p:childTnLst>
                                </p:cTn>
                              </p:par>
                            </p:childTnLst>
                          </p:cTn>
                        </p:par>
                        <p:par>
                          <p:cTn id="97" fill="hold">
                            <p:stCondLst>
                              <p:cond delay="6400"/>
                            </p:stCondLst>
                            <p:childTnLst>
                              <p:par>
                                <p:cTn id="98" presetID="22" presetClass="entr" presetSubtype="8" fill="hold"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wipe(left)">
                                      <p:cBhvr>
                                        <p:cTn id="100" dur="500"/>
                                        <p:tgtEl>
                                          <p:spTgt spid="64"/>
                                        </p:tgtEl>
                                      </p:cBhvr>
                                    </p:animEffect>
                                  </p:childTnLst>
                                </p:cTn>
                              </p:par>
                            </p:childTnLst>
                          </p:cTn>
                        </p:par>
                        <p:par>
                          <p:cTn id="101" fill="hold">
                            <p:stCondLst>
                              <p:cond delay="6900"/>
                            </p:stCondLst>
                            <p:childTnLst>
                              <p:par>
                                <p:cTn id="102" presetID="2" presetClass="entr" presetSubtype="2" decel="100000" fill="hold" grpId="0" nodeType="afterEffect">
                                  <p:stCondLst>
                                    <p:cond delay="0"/>
                                  </p:stCondLst>
                                  <p:childTnLst>
                                    <p:set>
                                      <p:cBhvr>
                                        <p:cTn id="103" dur="1" fill="hold">
                                          <p:stCondLst>
                                            <p:cond delay="0"/>
                                          </p:stCondLst>
                                        </p:cTn>
                                        <p:tgtEl>
                                          <p:spTgt spid="65">
                                            <p:txEl>
                                              <p:pRg st="0" end="0"/>
                                            </p:txEl>
                                          </p:spTgt>
                                        </p:tgtEl>
                                        <p:attrNameLst>
                                          <p:attrName>style.visibility</p:attrName>
                                        </p:attrNameLst>
                                      </p:cBhvr>
                                      <p:to>
                                        <p:strVal val="visible"/>
                                      </p:to>
                                    </p:set>
                                    <p:anim calcmode="lin" valueType="num">
                                      <p:cBhvr additive="base">
                                        <p:cTn id="104" dur="500" fill="hold"/>
                                        <p:tgtEl>
                                          <p:spTgt spid="65">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65">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2" decel="100000" fill="hold" grpId="0" nodeType="withEffect">
                                  <p:stCondLst>
                                    <p:cond delay="250"/>
                                  </p:stCondLst>
                                  <p:childTnLst>
                                    <p:set>
                                      <p:cBhvr>
                                        <p:cTn id="107" dur="1" fill="hold">
                                          <p:stCondLst>
                                            <p:cond delay="0"/>
                                          </p:stCondLst>
                                        </p:cTn>
                                        <p:tgtEl>
                                          <p:spTgt spid="66">
                                            <p:txEl>
                                              <p:pRg st="0" end="0"/>
                                            </p:txEl>
                                          </p:spTgt>
                                        </p:tgtEl>
                                        <p:attrNameLst>
                                          <p:attrName>style.visibility</p:attrName>
                                        </p:attrNameLst>
                                      </p:cBhvr>
                                      <p:to>
                                        <p:strVal val="visible"/>
                                      </p:to>
                                    </p:set>
                                    <p:anim calcmode="lin" valueType="num">
                                      <p:cBhvr additive="base">
                                        <p:cTn id="108"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9" grpId="0" animBg="1"/>
      <p:bldP spid="27" grpId="0" animBg="1"/>
      <p:bldP spid="28" grpId="0" animBg="1"/>
      <p:bldP spid="29" grpId="0" animBg="1"/>
      <p:bldP spid="34" grpId="0" build="p">
        <p:tmplLst>
          <p:tmpl lvl="1">
            <p:tnLst>
              <p:par>
                <p:cTn presetID="2" presetClass="entr" presetSubtype="1" decel="100000" fill="hold" nodeType="withEffect">
                  <p:stCondLst>
                    <p:cond delay="1250"/>
                  </p:stCondLst>
                  <p:iterate type="lt">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6"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12" decel="100000" fill="hold" nodeType="with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0-#ppt_w/2"/>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p">
        <p:tmplLst>
          <p:tmpl lvl="1">
            <p:tnLst>
              <p:par>
                <p:cTn presetID="2" presetClass="entr" presetSubtype="3"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51" grpId="0" build="p">
        <p:tmplLst>
          <p:tmpl lvl="1">
            <p:tnLst>
              <p:par>
                <p:cTn presetID="2" presetClass="entr" presetSubtype="9" decel="100000" fill="hold" nodeType="withEffect">
                  <p:stCondLst>
                    <p:cond delay="7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0-#ppt_h/2"/>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8" decel="100000" fill="hold" nodeType="with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5" grpId="0" build="p">
        <p:tmplLst>
          <p:tmpl lvl="1">
            <p:tnLst>
              <p:par>
                <p:cTn presetID="2" presetClass="entr" presetSubtype="2"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1+#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build="p">
        <p:tmplLst>
          <p:tmpl lvl="1">
            <p:tnLst>
              <p:par>
                <p:cTn presetID="2" presetClass="entr" presetSubtype="2" decel="100000" fill="hold" nodeType="with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pic>
        <p:nvPicPr>
          <p:cNvPr id="9" name="図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287" y="2911252"/>
            <a:ext cx="10729190" cy="6035170"/>
          </a:xfrm>
          <a:prstGeom prst="rect">
            <a:avLst/>
          </a:prstGeom>
        </p:spPr>
      </p:pic>
      <p:sp>
        <p:nvSpPr>
          <p:cNvPr id="11" name="直角三角形 10"/>
          <p:cNvSpPr/>
          <p:nvPr userDrawn="1"/>
        </p:nvSpPr>
        <p:spPr>
          <a:xfrm rot="10800000">
            <a:off x="1597398" y="4408388"/>
            <a:ext cx="561032" cy="561032"/>
          </a:xfrm>
          <a:prstGeom prst="rtTriangle">
            <a:avLst/>
          </a:prstGeom>
          <a:solidFill>
            <a:srgbClr val="02B8AD">
              <a:alpha val="40000"/>
            </a:srgb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9" name="テキスト プレースホルダー 22"/>
          <p:cNvSpPr>
            <a:spLocks noGrp="1"/>
          </p:cNvSpPr>
          <p:nvPr>
            <p:ph type="body" sz="quarter" idx="15" hasCustomPrompt="1"/>
          </p:nvPr>
        </p:nvSpPr>
        <p:spPr>
          <a:xfrm>
            <a:off x="1294334" y="3415308"/>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sp>
        <p:nvSpPr>
          <p:cNvPr id="34" name="直角三角形 33"/>
          <p:cNvSpPr/>
          <p:nvPr userDrawn="1"/>
        </p:nvSpPr>
        <p:spPr>
          <a:xfrm rot="10800000">
            <a:off x="2950518" y="6511652"/>
            <a:ext cx="561032" cy="561032"/>
          </a:xfrm>
          <a:prstGeom prst="rtTriangle">
            <a:avLst/>
          </a:prstGeom>
          <a:solidFill>
            <a:schemeClr val="accent1">
              <a:alpha val="40000"/>
            </a:scheme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45" name="テキスト プレースホルダー 22"/>
          <p:cNvSpPr>
            <a:spLocks noGrp="1"/>
          </p:cNvSpPr>
          <p:nvPr>
            <p:ph type="body" sz="quarter" idx="16" hasCustomPrompt="1"/>
          </p:nvPr>
        </p:nvSpPr>
        <p:spPr>
          <a:xfrm>
            <a:off x="2647454" y="5518572"/>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sp>
        <p:nvSpPr>
          <p:cNvPr id="46" name="直角三角形 45"/>
          <p:cNvSpPr/>
          <p:nvPr userDrawn="1"/>
        </p:nvSpPr>
        <p:spPr>
          <a:xfrm rot="10800000">
            <a:off x="5470798" y="4083304"/>
            <a:ext cx="561032" cy="561032"/>
          </a:xfrm>
          <a:prstGeom prst="rtTriangle">
            <a:avLst/>
          </a:prstGeom>
          <a:solidFill>
            <a:schemeClr val="accent1">
              <a:alpha val="40000"/>
            </a:scheme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47" name="テキスト プレースホルダー 22"/>
          <p:cNvSpPr>
            <a:spLocks noGrp="1"/>
          </p:cNvSpPr>
          <p:nvPr>
            <p:ph type="body" sz="quarter" idx="17" hasCustomPrompt="1"/>
          </p:nvPr>
        </p:nvSpPr>
        <p:spPr>
          <a:xfrm>
            <a:off x="5167734" y="3090224"/>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sp>
        <p:nvSpPr>
          <p:cNvPr id="51" name="直角三角形 50"/>
          <p:cNvSpPr/>
          <p:nvPr userDrawn="1"/>
        </p:nvSpPr>
        <p:spPr>
          <a:xfrm rot="10800000">
            <a:off x="5665850" y="5988184"/>
            <a:ext cx="561032" cy="561032"/>
          </a:xfrm>
          <a:prstGeom prst="rtTriangle">
            <a:avLst/>
          </a:prstGeom>
          <a:solidFill>
            <a:srgbClr val="02B8AD">
              <a:alpha val="40000"/>
            </a:srgb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2" name="テキスト プレースホルダー 22"/>
          <p:cNvSpPr>
            <a:spLocks noGrp="1"/>
          </p:cNvSpPr>
          <p:nvPr>
            <p:ph type="body" sz="quarter" idx="18" hasCustomPrompt="1"/>
          </p:nvPr>
        </p:nvSpPr>
        <p:spPr>
          <a:xfrm>
            <a:off x="5362786" y="4995104"/>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sp>
        <p:nvSpPr>
          <p:cNvPr id="53" name="直角三角形 52"/>
          <p:cNvSpPr/>
          <p:nvPr userDrawn="1"/>
        </p:nvSpPr>
        <p:spPr>
          <a:xfrm rot="10800000">
            <a:off x="8138766" y="4451909"/>
            <a:ext cx="561032" cy="561032"/>
          </a:xfrm>
          <a:prstGeom prst="rtTriangle">
            <a:avLst/>
          </a:prstGeom>
          <a:solidFill>
            <a:srgbClr val="02B8AD">
              <a:alpha val="40000"/>
            </a:srgb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4" name="テキスト プレースホルダー 22"/>
          <p:cNvSpPr>
            <a:spLocks noGrp="1"/>
          </p:cNvSpPr>
          <p:nvPr>
            <p:ph type="body" sz="quarter" idx="19" hasCustomPrompt="1"/>
          </p:nvPr>
        </p:nvSpPr>
        <p:spPr>
          <a:xfrm>
            <a:off x="7835702" y="3458829"/>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sp>
        <p:nvSpPr>
          <p:cNvPr id="55" name="直角三角形 54"/>
          <p:cNvSpPr/>
          <p:nvPr userDrawn="1"/>
        </p:nvSpPr>
        <p:spPr>
          <a:xfrm rot="10800000">
            <a:off x="9471894" y="7030362"/>
            <a:ext cx="561032" cy="561032"/>
          </a:xfrm>
          <a:prstGeom prst="rtTriangle">
            <a:avLst/>
          </a:prstGeom>
          <a:solidFill>
            <a:schemeClr val="accent1">
              <a:alpha val="40000"/>
            </a:scheme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6" name="テキスト プレースホルダー 22"/>
          <p:cNvSpPr>
            <a:spLocks noGrp="1"/>
          </p:cNvSpPr>
          <p:nvPr>
            <p:ph type="body" sz="quarter" idx="20" hasCustomPrompt="1"/>
          </p:nvPr>
        </p:nvSpPr>
        <p:spPr>
          <a:xfrm>
            <a:off x="9168830" y="6037282"/>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pic>
        <p:nvPicPr>
          <p:cNvPr id="57" name="図 5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1398" y="4207396"/>
            <a:ext cx="6624736" cy="473992"/>
          </a:xfrm>
          <a:prstGeom prst="rect">
            <a:avLst/>
          </a:prstGeom>
        </p:spPr>
      </p:pic>
      <p:sp>
        <p:nvSpPr>
          <p:cNvPr id="58" name="テキスト プレースホルダー 5"/>
          <p:cNvSpPr>
            <a:spLocks noGrp="1"/>
          </p:cNvSpPr>
          <p:nvPr>
            <p:ph type="body" sz="quarter" idx="14" hasCustomPrompt="1"/>
          </p:nvPr>
        </p:nvSpPr>
        <p:spPr>
          <a:xfrm>
            <a:off x="11014620" y="4798894"/>
            <a:ext cx="6697538" cy="315291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9" name="テキスト プレースホルダー 22"/>
          <p:cNvSpPr>
            <a:spLocks noGrp="1"/>
          </p:cNvSpPr>
          <p:nvPr>
            <p:ph type="body" sz="quarter" idx="13" hasCustomPrompt="1"/>
          </p:nvPr>
        </p:nvSpPr>
        <p:spPr>
          <a:xfrm>
            <a:off x="11014620" y="3703340"/>
            <a:ext cx="6640294"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251077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6" presetClass="entr" presetSubtype="3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out)">
                                      <p:cBhvr>
                                        <p:cTn id="24" dur="500"/>
                                        <p:tgtEl>
                                          <p:spTgt spid="9"/>
                                        </p:tgtEl>
                                      </p:cBhvr>
                                    </p:animEffect>
                                  </p:childTnLst>
                                </p:cTn>
                              </p:par>
                            </p:childTnLst>
                          </p:cTn>
                        </p:par>
                        <p:par>
                          <p:cTn id="25" fill="hold">
                            <p:stCondLst>
                              <p:cond delay="1250"/>
                            </p:stCondLst>
                            <p:childTnLst>
                              <p:par>
                                <p:cTn id="26" presetID="2" presetClass="entr" presetSubtype="1" decel="10000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29">
                                            <p:txEl>
                                              <p:pRg st="0" end="0"/>
                                            </p:txEl>
                                          </p:spTgt>
                                        </p:tgtEl>
                                        <p:attrNameLst>
                                          <p:attrName>style.visibility</p:attrName>
                                        </p:attrNameLst>
                                      </p:cBhvr>
                                      <p:to>
                                        <p:strVal val="visible"/>
                                      </p:to>
                                    </p:set>
                                    <p:anim calcmode="lin" valueType="num">
                                      <p:cBhvr additive="base">
                                        <p:cTn id="3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750"/>
                            </p:stCondLst>
                            <p:childTnLst>
                              <p:par>
                                <p:cTn id="35" presetID="2" presetClass="entr" presetSubtype="1" decel="10000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45">
                                            <p:txEl>
                                              <p:pRg st="0" end="0"/>
                                            </p:txEl>
                                          </p:spTgt>
                                        </p:tgtEl>
                                        <p:attrNameLst>
                                          <p:attrName>style.visibility</p:attrName>
                                        </p:attrNameLst>
                                      </p:cBhvr>
                                      <p:to>
                                        <p:strVal val="visible"/>
                                      </p:to>
                                    </p:set>
                                    <p:anim calcmode="lin" valueType="num">
                                      <p:cBhvr additive="base">
                                        <p:cTn id="41"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5">
                                            <p:txEl>
                                              <p:pRg st="0" end="0"/>
                                            </p:txEl>
                                          </p:spTgt>
                                        </p:tgtEl>
                                        <p:attrNameLst>
                                          <p:attrName>ppt_y</p:attrName>
                                        </p:attrNameLst>
                                      </p:cBhvr>
                                      <p:tavLst>
                                        <p:tav tm="0">
                                          <p:val>
                                            <p:strVal val="0-#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additive="base">
                                        <p:cTn id="46" dur="500" fill="hold"/>
                                        <p:tgtEl>
                                          <p:spTgt spid="46"/>
                                        </p:tgtEl>
                                        <p:attrNameLst>
                                          <p:attrName>ppt_x</p:attrName>
                                        </p:attrNameLst>
                                      </p:cBhvr>
                                      <p:tavLst>
                                        <p:tav tm="0">
                                          <p:val>
                                            <p:strVal val="#ppt_x"/>
                                          </p:val>
                                        </p:tav>
                                        <p:tav tm="100000">
                                          <p:val>
                                            <p:strVal val="#ppt_x"/>
                                          </p:val>
                                        </p:tav>
                                      </p:tavLst>
                                    </p:anim>
                                    <p:anim calcmode="lin" valueType="num">
                                      <p:cBhvr additive="base">
                                        <p:cTn id="47" dur="500" fill="hold"/>
                                        <p:tgtEl>
                                          <p:spTgt spid="46"/>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 calcmode="lin" valueType="num">
                                      <p:cBhvr additive="base">
                                        <p:cTn id="50"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7">
                                            <p:txEl>
                                              <p:pRg st="0" end="0"/>
                                            </p:txEl>
                                          </p:spTgt>
                                        </p:tgtEl>
                                        <p:attrNameLst>
                                          <p:attrName>ppt_y</p:attrName>
                                        </p:attrNameLst>
                                      </p:cBhvr>
                                      <p:tavLst>
                                        <p:tav tm="0">
                                          <p:val>
                                            <p:strVal val="0-#ppt_h/2"/>
                                          </p:val>
                                        </p:tav>
                                        <p:tav tm="100000">
                                          <p:val>
                                            <p:strVal val="#ppt_y"/>
                                          </p:val>
                                        </p:tav>
                                      </p:tavLst>
                                    </p:anim>
                                  </p:childTnLst>
                                </p:cTn>
                              </p:par>
                            </p:childTnLst>
                          </p:cTn>
                        </p:par>
                        <p:par>
                          <p:cTn id="52" fill="hold">
                            <p:stCondLst>
                              <p:cond delay="2750"/>
                            </p:stCondLst>
                            <p:childTnLst>
                              <p:par>
                                <p:cTn id="53" presetID="2" presetClass="entr" presetSubtype="1" decel="100000" fill="hold" grpId="0" nodeType="after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52">
                                            <p:txEl>
                                              <p:pRg st="0" end="0"/>
                                            </p:txEl>
                                          </p:spTgt>
                                        </p:tgtEl>
                                        <p:attrNameLst>
                                          <p:attrName>style.visibility</p:attrName>
                                        </p:attrNameLst>
                                      </p:cBhvr>
                                      <p:to>
                                        <p:strVal val="visible"/>
                                      </p:to>
                                    </p:set>
                                    <p:anim calcmode="lin" valueType="num">
                                      <p:cBhvr additive="base">
                                        <p:cTn id="59"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2">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3250"/>
                            </p:stCondLst>
                            <p:childTnLst>
                              <p:par>
                                <p:cTn id="62" presetID="2" presetClass="entr" presetSubtype="1" decel="100000"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additive="base">
                                        <p:cTn id="64" dur="500" fill="hold"/>
                                        <p:tgtEl>
                                          <p:spTgt spid="53"/>
                                        </p:tgtEl>
                                        <p:attrNameLst>
                                          <p:attrName>ppt_x</p:attrName>
                                        </p:attrNameLst>
                                      </p:cBhvr>
                                      <p:tavLst>
                                        <p:tav tm="0">
                                          <p:val>
                                            <p:strVal val="#ppt_x"/>
                                          </p:val>
                                        </p:tav>
                                        <p:tav tm="100000">
                                          <p:val>
                                            <p:strVal val="#ppt_x"/>
                                          </p:val>
                                        </p:tav>
                                      </p:tavLst>
                                    </p:anim>
                                    <p:anim calcmode="lin" valueType="num">
                                      <p:cBhvr additive="base">
                                        <p:cTn id="65" dur="500" fill="hold"/>
                                        <p:tgtEl>
                                          <p:spTgt spid="5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0" nodeType="withEffect">
                                  <p:stCondLst>
                                    <p:cond delay="0"/>
                                  </p:stCondLst>
                                  <p:childTnLst>
                                    <p:set>
                                      <p:cBhvr>
                                        <p:cTn id="67" dur="1" fill="hold">
                                          <p:stCondLst>
                                            <p:cond delay="0"/>
                                          </p:stCondLst>
                                        </p:cTn>
                                        <p:tgtEl>
                                          <p:spTgt spid="54">
                                            <p:txEl>
                                              <p:pRg st="0" end="0"/>
                                            </p:txEl>
                                          </p:spTgt>
                                        </p:tgtEl>
                                        <p:attrNameLst>
                                          <p:attrName>style.visibility</p:attrName>
                                        </p:attrNameLst>
                                      </p:cBhvr>
                                      <p:to>
                                        <p:strVal val="visible"/>
                                      </p:to>
                                    </p:set>
                                    <p:anim calcmode="lin" valueType="num">
                                      <p:cBhvr additive="base">
                                        <p:cTn id="68"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54">
                                            <p:txEl>
                                              <p:pRg st="0" end="0"/>
                                            </p:txEl>
                                          </p:spTgt>
                                        </p:tgtEl>
                                        <p:attrNameLst>
                                          <p:attrName>ppt_y</p:attrName>
                                        </p:attrNameLst>
                                      </p:cBhvr>
                                      <p:tavLst>
                                        <p:tav tm="0">
                                          <p:val>
                                            <p:strVal val="0-#ppt_h/2"/>
                                          </p:val>
                                        </p:tav>
                                        <p:tav tm="100000">
                                          <p:val>
                                            <p:strVal val="#ppt_y"/>
                                          </p:val>
                                        </p:tav>
                                      </p:tavLst>
                                    </p:anim>
                                  </p:childTnLst>
                                </p:cTn>
                              </p:par>
                            </p:childTnLst>
                          </p:cTn>
                        </p:par>
                        <p:par>
                          <p:cTn id="70" fill="hold">
                            <p:stCondLst>
                              <p:cond delay="3750"/>
                            </p:stCondLst>
                            <p:childTnLst>
                              <p:par>
                                <p:cTn id="71" presetID="2" presetClass="entr" presetSubtype="1" decel="100000"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 calcmode="lin" valueType="num">
                                      <p:cBhvr additive="base">
                                        <p:cTn id="73" dur="500" fill="hold"/>
                                        <p:tgtEl>
                                          <p:spTgt spid="55"/>
                                        </p:tgtEl>
                                        <p:attrNameLst>
                                          <p:attrName>ppt_x</p:attrName>
                                        </p:attrNameLst>
                                      </p:cBhvr>
                                      <p:tavLst>
                                        <p:tav tm="0">
                                          <p:val>
                                            <p:strVal val="#ppt_x"/>
                                          </p:val>
                                        </p:tav>
                                        <p:tav tm="100000">
                                          <p:val>
                                            <p:strVal val="#ppt_x"/>
                                          </p:val>
                                        </p:tav>
                                      </p:tavLst>
                                    </p:anim>
                                    <p:anim calcmode="lin" valueType="num">
                                      <p:cBhvr additive="base">
                                        <p:cTn id="74" dur="500" fill="hold"/>
                                        <p:tgtEl>
                                          <p:spTgt spid="55"/>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6">
                                            <p:txEl>
                                              <p:pRg st="0" end="0"/>
                                            </p:txEl>
                                          </p:spTgt>
                                        </p:tgtEl>
                                        <p:attrNameLst>
                                          <p:attrName>style.visibility</p:attrName>
                                        </p:attrNameLst>
                                      </p:cBhvr>
                                      <p:to>
                                        <p:strVal val="visible"/>
                                      </p:to>
                                    </p:set>
                                    <p:anim calcmode="lin" valueType="num">
                                      <p:cBhvr additive="base">
                                        <p:cTn id="77"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56">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4250"/>
                            </p:stCondLst>
                            <p:childTnLst>
                              <p:par>
                                <p:cTn id="80" presetID="2" presetClass="entr" presetSubtype="8" decel="100000" fill="hold" nodeType="afterEffect">
                                  <p:stCondLst>
                                    <p:cond delay="500"/>
                                  </p:stCondLst>
                                  <p:childTnLst>
                                    <p:set>
                                      <p:cBhvr>
                                        <p:cTn id="81" dur="1" fill="hold">
                                          <p:stCondLst>
                                            <p:cond delay="0"/>
                                          </p:stCondLst>
                                        </p:cTn>
                                        <p:tgtEl>
                                          <p:spTgt spid="57"/>
                                        </p:tgtEl>
                                        <p:attrNameLst>
                                          <p:attrName>style.visibility</p:attrName>
                                        </p:attrNameLst>
                                      </p:cBhvr>
                                      <p:to>
                                        <p:strVal val="visible"/>
                                      </p:to>
                                    </p:set>
                                    <p:anim calcmode="lin" valueType="num">
                                      <p:cBhvr additive="base">
                                        <p:cTn id="82" dur="500" fill="hold"/>
                                        <p:tgtEl>
                                          <p:spTgt spid="57"/>
                                        </p:tgtEl>
                                        <p:attrNameLst>
                                          <p:attrName>ppt_x</p:attrName>
                                        </p:attrNameLst>
                                      </p:cBhvr>
                                      <p:tavLst>
                                        <p:tav tm="0">
                                          <p:val>
                                            <p:strVal val="0-#ppt_w/2"/>
                                          </p:val>
                                        </p:tav>
                                        <p:tav tm="100000">
                                          <p:val>
                                            <p:strVal val="#ppt_x"/>
                                          </p:val>
                                        </p:tav>
                                      </p:tavLst>
                                    </p:anim>
                                    <p:anim calcmode="lin" valueType="num">
                                      <p:cBhvr additive="base">
                                        <p:cTn id="83" dur="500" fill="hold"/>
                                        <p:tgtEl>
                                          <p:spTgt spid="57"/>
                                        </p:tgtEl>
                                        <p:attrNameLst>
                                          <p:attrName>ppt_y</p:attrName>
                                        </p:attrNameLst>
                                      </p:cBhvr>
                                      <p:tavLst>
                                        <p:tav tm="0">
                                          <p:val>
                                            <p:strVal val="#ppt_y"/>
                                          </p:val>
                                        </p:tav>
                                        <p:tav tm="100000">
                                          <p:val>
                                            <p:strVal val="#ppt_y"/>
                                          </p:val>
                                        </p:tav>
                                      </p:tavLst>
                                    </p:anim>
                                  </p:childTnLst>
                                </p:cTn>
                              </p:par>
                              <p:par>
                                <p:cTn id="84" presetID="2" presetClass="entr" presetSubtype="2" decel="100000" fill="hold" grpId="0" nodeType="withEffect">
                                  <p:stCondLst>
                                    <p:cond delay="500"/>
                                  </p:stCondLst>
                                  <p:childTnLst>
                                    <p:set>
                                      <p:cBhvr>
                                        <p:cTn id="85" dur="1" fill="hold">
                                          <p:stCondLst>
                                            <p:cond delay="0"/>
                                          </p:stCondLst>
                                        </p:cTn>
                                        <p:tgtEl>
                                          <p:spTgt spid="59">
                                            <p:txEl>
                                              <p:pRg st="0" end="0"/>
                                            </p:txEl>
                                          </p:spTgt>
                                        </p:tgtEl>
                                        <p:attrNameLst>
                                          <p:attrName>style.visibility</p:attrName>
                                        </p:attrNameLst>
                                      </p:cBhvr>
                                      <p:to>
                                        <p:strVal val="visible"/>
                                      </p:to>
                                    </p:set>
                                    <p:anim calcmode="lin" valueType="num">
                                      <p:cBhvr additive="base">
                                        <p:cTn id="86" dur="5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9">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500"/>
                                  </p:stCondLst>
                                  <p:childTnLst>
                                    <p:set>
                                      <p:cBhvr>
                                        <p:cTn id="89" dur="1" fill="hold">
                                          <p:stCondLst>
                                            <p:cond delay="0"/>
                                          </p:stCondLst>
                                        </p:cTn>
                                        <p:tgtEl>
                                          <p:spTgt spid="58">
                                            <p:txEl>
                                              <p:pRg st="0" end="0"/>
                                            </p:txEl>
                                          </p:spTgt>
                                        </p:tgtEl>
                                        <p:attrNameLst>
                                          <p:attrName>style.visibility</p:attrName>
                                        </p:attrNameLst>
                                      </p:cBhvr>
                                      <p:to>
                                        <p:strVal val="visible"/>
                                      </p:to>
                                    </p:set>
                                    <p:anim calcmode="lin" valueType="num">
                                      <p:cBhvr additive="base">
                                        <p:cTn id="90"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1"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4" grpId="0" animBg="1"/>
      <p:bldP spid="45" grpId="0" build="p">
        <p:tmplLst>
          <p:tmpl lvl="1">
            <p:tnLst>
              <p:par>
                <p:cTn presetID="2" presetClass="entr" presetSubtype="1"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0-#ppt_h/2"/>
                          </p:val>
                        </p:tav>
                        <p:tav tm="100000">
                          <p:val>
                            <p:strVal val="#ppt_y"/>
                          </p:val>
                        </p:tav>
                      </p:tavLst>
                    </p:anim>
                  </p:childTnLst>
                </p:cTn>
              </p:par>
            </p:tnLst>
          </p:tmpl>
        </p:tmplLst>
      </p:bldP>
      <p:bldP spid="46" grpId="0" animBg="1"/>
      <p:bldP spid="47" grpId="0" build="p">
        <p:tmplLst>
          <p:tmpl lvl="1">
            <p:tnLst>
              <p:par>
                <p:cTn presetID="2" presetClass="entr" presetSubtype="1"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51" grpId="0" animBg="1"/>
      <p:bldP spid="52" grpId="0" build="p">
        <p:tmplLst>
          <p:tmpl lvl="1">
            <p:tnLst>
              <p:par>
                <p:cTn presetID="2" presetClass="entr" presetSubtype="1" decel="10000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0-#ppt_h/2"/>
                          </p:val>
                        </p:tav>
                        <p:tav tm="100000">
                          <p:val>
                            <p:strVal val="#ppt_y"/>
                          </p:val>
                        </p:tav>
                      </p:tavLst>
                    </p:anim>
                  </p:childTnLst>
                </p:cTn>
              </p:par>
            </p:tnLst>
          </p:tmpl>
        </p:tmplLst>
      </p:bldP>
      <p:bldP spid="53" grpId="0" animBg="1"/>
      <p:bldP spid="54" grpId="0" build="p">
        <p:tmplLst>
          <p:tmpl lvl="1">
            <p:tnLst>
              <p:par>
                <p:cTn presetID="2" presetClass="entr" presetSubtype="1" decel="10000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animBg="1"/>
      <p:bldP spid="56" grpId="0" build="p">
        <p:tmplLst>
          <p:tmpl lvl="1">
            <p:tnLst>
              <p:par>
                <p:cTn presetID="2" presetClass="entr" presetSubtype="1" decel="10000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ppt_x"/>
                          </p:val>
                        </p:tav>
                        <p:tav tm="100000">
                          <p:val>
                            <p:strVal val="#ppt_x"/>
                          </p:val>
                        </p:tav>
                      </p:tavLst>
                    </p:anim>
                    <p:anim calcmode="lin" valueType="num">
                      <p:cBhvr additive="base">
                        <p:cTn dur="500" fill="hold"/>
                        <p:tgtEl>
                          <p:spTgt spid="56"/>
                        </p:tgtEl>
                        <p:attrNameLst>
                          <p:attrName>ppt_y</p:attrName>
                        </p:attrNameLst>
                      </p:cBhvr>
                      <p:tavLst>
                        <p:tav tm="0">
                          <p:val>
                            <p:strVal val="0-#ppt_h/2"/>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2"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1+#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ep 1">
    <p:spTree>
      <p:nvGrpSpPr>
        <p:cNvPr id="1" name=""/>
        <p:cNvGrpSpPr/>
        <p:nvPr/>
      </p:nvGrpSpPr>
      <p:grpSpPr>
        <a:xfrm>
          <a:off x="0" y="0"/>
          <a:ext cx="0" cy="0"/>
          <a:chOff x="0" y="0"/>
          <a:chExt cx="0" cy="0"/>
        </a:xfrm>
      </p:grpSpPr>
      <p:sp>
        <p:nvSpPr>
          <p:cNvPr id="28" name="ひし形 27"/>
          <p:cNvSpPr/>
          <p:nvPr userDrawn="1"/>
        </p:nvSpPr>
        <p:spPr>
          <a:xfrm>
            <a:off x="2447628" y="4351412"/>
            <a:ext cx="792088" cy="792088"/>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4" name="ひし形 3"/>
          <p:cNvSpPr/>
          <p:nvPr userDrawn="1"/>
        </p:nvSpPr>
        <p:spPr>
          <a:xfrm>
            <a:off x="2555640" y="4459424"/>
            <a:ext cx="576064" cy="576064"/>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cxnSp>
        <p:nvCxnSpPr>
          <p:cNvPr id="9" name="直線コネクタ 8"/>
          <p:cNvCxnSpPr>
            <a:stCxn id="4" idx="3"/>
          </p:cNvCxnSpPr>
          <p:nvPr userDrawn="1"/>
        </p:nvCxnSpPr>
        <p:spPr>
          <a:xfrm>
            <a:off x="3131704" y="4747456"/>
            <a:ext cx="3635238" cy="0"/>
          </a:xfrm>
          <a:prstGeom prst="line">
            <a:avLst/>
          </a:prstGeom>
          <a:ln w="285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32" name="テキスト プレースホルダー 22"/>
          <p:cNvSpPr>
            <a:spLocks noGrp="1"/>
          </p:cNvSpPr>
          <p:nvPr>
            <p:ph type="body" sz="quarter" idx="15" hasCustomPrompt="1"/>
          </p:nvPr>
        </p:nvSpPr>
        <p:spPr>
          <a:xfrm>
            <a:off x="1367508" y="3235288"/>
            <a:ext cx="2952328" cy="1080120"/>
          </a:xfrm>
        </p:spPr>
        <p:txBody>
          <a:bodyPr anchor="ctr">
            <a:noAutofit/>
          </a:bodyPr>
          <a:lstStyle>
            <a:lvl1pPr algn="ctr">
              <a:defRPr sz="9600">
                <a:solidFill>
                  <a:schemeClr val="bg1">
                    <a:lumMod val="75000"/>
                  </a:schemeClr>
                </a:solidFill>
                <a:latin typeface="+mj-lt"/>
              </a:defRPr>
            </a:lvl1pPr>
          </a:lstStyle>
          <a:p>
            <a:pPr lvl="0"/>
            <a:r>
              <a:rPr lang="en-US" dirty="0" smtClean="0"/>
              <a:t>TEXT</a:t>
            </a:r>
            <a:endParaRPr lang="en-US" dirty="0"/>
          </a:p>
        </p:txBody>
      </p:sp>
      <p:sp>
        <p:nvSpPr>
          <p:cNvPr id="36" name="テキスト プレースホルダー 22"/>
          <p:cNvSpPr>
            <a:spLocks noGrp="1"/>
          </p:cNvSpPr>
          <p:nvPr>
            <p:ph type="body" sz="quarter" idx="13" hasCustomPrompt="1"/>
          </p:nvPr>
        </p:nvSpPr>
        <p:spPr>
          <a:xfrm>
            <a:off x="903883" y="5359524"/>
            <a:ext cx="3918843" cy="720080"/>
          </a:xfrm>
        </p:spPr>
        <p:txBody>
          <a:bodyPr anchor="ctr">
            <a:normAutofit/>
          </a:bodyPr>
          <a:lstStyle>
            <a:lvl1pPr algn="ctr">
              <a:defRPr sz="4000">
                <a:latin typeface="+mj-lt"/>
              </a:defRPr>
            </a:lvl1pPr>
          </a:lstStyle>
          <a:p>
            <a:pPr lvl="0"/>
            <a:r>
              <a:rPr lang="en-US" dirty="0" smtClean="0"/>
              <a:t>Text Here</a:t>
            </a:r>
            <a:endParaRPr lang="en-US" dirty="0"/>
          </a:p>
        </p:txBody>
      </p:sp>
      <p:sp>
        <p:nvSpPr>
          <p:cNvPr id="37" name="テキスト プレースホルダー 5"/>
          <p:cNvSpPr>
            <a:spLocks noGrp="1"/>
          </p:cNvSpPr>
          <p:nvPr>
            <p:ph type="body" sz="quarter" idx="14" hasCustomPrompt="1"/>
          </p:nvPr>
        </p:nvSpPr>
        <p:spPr>
          <a:xfrm>
            <a:off x="890242" y="6021709"/>
            <a:ext cx="3930090" cy="2290143"/>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8" name="ひし形 47"/>
          <p:cNvSpPr/>
          <p:nvPr userDrawn="1"/>
        </p:nvSpPr>
        <p:spPr>
          <a:xfrm>
            <a:off x="6668144" y="4351412"/>
            <a:ext cx="792088" cy="792088"/>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49" name="ひし形 48"/>
          <p:cNvSpPr/>
          <p:nvPr userDrawn="1"/>
        </p:nvSpPr>
        <p:spPr>
          <a:xfrm>
            <a:off x="6776156" y="4460400"/>
            <a:ext cx="576064" cy="576064"/>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cxnSp>
        <p:nvCxnSpPr>
          <p:cNvPr id="50" name="直線コネクタ 49"/>
          <p:cNvCxnSpPr>
            <a:stCxn id="49" idx="3"/>
            <a:endCxn id="55" idx="1"/>
          </p:cNvCxnSpPr>
          <p:nvPr userDrawn="1"/>
        </p:nvCxnSpPr>
        <p:spPr>
          <a:xfrm>
            <a:off x="7352220" y="4748432"/>
            <a:ext cx="3600400" cy="0"/>
          </a:xfrm>
          <a:prstGeom prst="line">
            <a:avLst/>
          </a:prstGeom>
          <a:ln w="285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51" name="テキスト プレースホルダー 22"/>
          <p:cNvSpPr>
            <a:spLocks noGrp="1"/>
          </p:cNvSpPr>
          <p:nvPr>
            <p:ph type="body" sz="quarter" idx="16" hasCustomPrompt="1"/>
          </p:nvPr>
        </p:nvSpPr>
        <p:spPr>
          <a:xfrm>
            <a:off x="5588024" y="3235288"/>
            <a:ext cx="2952328" cy="1080120"/>
          </a:xfrm>
        </p:spPr>
        <p:txBody>
          <a:bodyPr anchor="ctr">
            <a:noAutofit/>
          </a:bodyPr>
          <a:lstStyle>
            <a:lvl1pPr algn="ctr">
              <a:defRPr sz="9600">
                <a:solidFill>
                  <a:schemeClr val="bg1">
                    <a:lumMod val="75000"/>
                  </a:schemeClr>
                </a:solidFill>
                <a:latin typeface="+mj-lt"/>
              </a:defRPr>
            </a:lvl1pPr>
          </a:lstStyle>
          <a:p>
            <a:pPr lvl="0"/>
            <a:r>
              <a:rPr lang="en-US" dirty="0" smtClean="0"/>
              <a:t>TEXT</a:t>
            </a:r>
            <a:endParaRPr lang="en-US" dirty="0"/>
          </a:p>
        </p:txBody>
      </p:sp>
      <p:sp>
        <p:nvSpPr>
          <p:cNvPr id="52" name="テキスト プレースホルダー 22"/>
          <p:cNvSpPr>
            <a:spLocks noGrp="1"/>
          </p:cNvSpPr>
          <p:nvPr>
            <p:ph type="body" sz="quarter" idx="17" hasCustomPrompt="1"/>
          </p:nvPr>
        </p:nvSpPr>
        <p:spPr>
          <a:xfrm>
            <a:off x="5124399" y="5359524"/>
            <a:ext cx="3918843" cy="720080"/>
          </a:xfrm>
        </p:spPr>
        <p:txBody>
          <a:bodyPr anchor="ctr">
            <a:normAutofit/>
          </a:bodyPr>
          <a:lstStyle>
            <a:lvl1pPr algn="ctr">
              <a:defRPr sz="4000">
                <a:latin typeface="+mj-lt"/>
              </a:defRPr>
            </a:lvl1pPr>
          </a:lstStyle>
          <a:p>
            <a:pPr lvl="0"/>
            <a:r>
              <a:rPr lang="en-US" dirty="0" smtClean="0"/>
              <a:t>Text Here</a:t>
            </a:r>
            <a:endParaRPr lang="en-US" dirty="0"/>
          </a:p>
        </p:txBody>
      </p:sp>
      <p:sp>
        <p:nvSpPr>
          <p:cNvPr id="53" name="テキスト プレースホルダー 5"/>
          <p:cNvSpPr>
            <a:spLocks noGrp="1"/>
          </p:cNvSpPr>
          <p:nvPr>
            <p:ph type="body" sz="quarter" idx="18" hasCustomPrompt="1"/>
          </p:nvPr>
        </p:nvSpPr>
        <p:spPr>
          <a:xfrm>
            <a:off x="5110758" y="6021709"/>
            <a:ext cx="3930090" cy="2290143"/>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4" name="ひし形 53"/>
          <p:cNvSpPr/>
          <p:nvPr userDrawn="1"/>
        </p:nvSpPr>
        <p:spPr>
          <a:xfrm>
            <a:off x="10844608" y="4351412"/>
            <a:ext cx="792088" cy="792088"/>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5" name="ひし形 54"/>
          <p:cNvSpPr/>
          <p:nvPr userDrawn="1"/>
        </p:nvSpPr>
        <p:spPr>
          <a:xfrm>
            <a:off x="10952620" y="4460400"/>
            <a:ext cx="576064" cy="576064"/>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cxnSp>
        <p:nvCxnSpPr>
          <p:cNvPr id="56" name="直線コネクタ 55"/>
          <p:cNvCxnSpPr>
            <a:stCxn id="55" idx="3"/>
            <a:endCxn id="61" idx="1"/>
          </p:cNvCxnSpPr>
          <p:nvPr userDrawn="1"/>
        </p:nvCxnSpPr>
        <p:spPr>
          <a:xfrm>
            <a:off x="11528684" y="4748432"/>
            <a:ext cx="3628356" cy="0"/>
          </a:xfrm>
          <a:prstGeom prst="line">
            <a:avLst/>
          </a:prstGeom>
          <a:ln w="285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57" name="テキスト プレースホルダー 22"/>
          <p:cNvSpPr>
            <a:spLocks noGrp="1"/>
          </p:cNvSpPr>
          <p:nvPr>
            <p:ph type="body" sz="quarter" idx="19" hasCustomPrompt="1"/>
          </p:nvPr>
        </p:nvSpPr>
        <p:spPr>
          <a:xfrm>
            <a:off x="9764488" y="3235288"/>
            <a:ext cx="2952328" cy="1080120"/>
          </a:xfrm>
        </p:spPr>
        <p:txBody>
          <a:bodyPr anchor="ctr">
            <a:noAutofit/>
          </a:bodyPr>
          <a:lstStyle>
            <a:lvl1pPr algn="ctr">
              <a:defRPr sz="9600">
                <a:solidFill>
                  <a:schemeClr val="bg1">
                    <a:lumMod val="75000"/>
                  </a:schemeClr>
                </a:solidFill>
                <a:latin typeface="+mj-lt"/>
              </a:defRPr>
            </a:lvl1pPr>
          </a:lstStyle>
          <a:p>
            <a:pPr lvl="0"/>
            <a:r>
              <a:rPr lang="en-US" dirty="0" smtClean="0"/>
              <a:t>TEXT</a:t>
            </a:r>
            <a:endParaRPr lang="en-US" dirty="0"/>
          </a:p>
        </p:txBody>
      </p:sp>
      <p:sp>
        <p:nvSpPr>
          <p:cNvPr id="58" name="テキスト プレースホルダー 22"/>
          <p:cNvSpPr>
            <a:spLocks noGrp="1"/>
          </p:cNvSpPr>
          <p:nvPr>
            <p:ph type="body" sz="quarter" idx="20" hasCustomPrompt="1"/>
          </p:nvPr>
        </p:nvSpPr>
        <p:spPr>
          <a:xfrm>
            <a:off x="9300863" y="5359524"/>
            <a:ext cx="3918843" cy="720080"/>
          </a:xfrm>
        </p:spPr>
        <p:txBody>
          <a:bodyPr anchor="ctr">
            <a:normAutofit/>
          </a:bodyPr>
          <a:lstStyle>
            <a:lvl1pPr algn="ctr">
              <a:defRPr sz="4000">
                <a:latin typeface="+mj-lt"/>
              </a:defRPr>
            </a:lvl1pPr>
          </a:lstStyle>
          <a:p>
            <a:pPr lvl="0"/>
            <a:r>
              <a:rPr lang="en-US" dirty="0" smtClean="0"/>
              <a:t>Text Here</a:t>
            </a:r>
            <a:endParaRPr lang="en-US" dirty="0"/>
          </a:p>
        </p:txBody>
      </p:sp>
      <p:sp>
        <p:nvSpPr>
          <p:cNvPr id="59" name="テキスト プレースホルダー 5"/>
          <p:cNvSpPr>
            <a:spLocks noGrp="1"/>
          </p:cNvSpPr>
          <p:nvPr>
            <p:ph type="body" sz="quarter" idx="21" hasCustomPrompt="1"/>
          </p:nvPr>
        </p:nvSpPr>
        <p:spPr>
          <a:xfrm>
            <a:off x="9287222" y="6021709"/>
            <a:ext cx="3930090" cy="2290143"/>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60" name="ひし形 59"/>
          <p:cNvSpPr/>
          <p:nvPr userDrawn="1"/>
        </p:nvSpPr>
        <p:spPr>
          <a:xfrm>
            <a:off x="15049028" y="4337299"/>
            <a:ext cx="792088" cy="792088"/>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61" name="ひし形 60"/>
          <p:cNvSpPr/>
          <p:nvPr userDrawn="1"/>
        </p:nvSpPr>
        <p:spPr>
          <a:xfrm>
            <a:off x="15157040" y="4460400"/>
            <a:ext cx="576064" cy="576064"/>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62" name="テキスト プレースホルダー 22"/>
          <p:cNvSpPr>
            <a:spLocks noGrp="1"/>
          </p:cNvSpPr>
          <p:nvPr>
            <p:ph type="body" sz="quarter" idx="22" hasCustomPrompt="1"/>
          </p:nvPr>
        </p:nvSpPr>
        <p:spPr>
          <a:xfrm>
            <a:off x="13968908" y="3221175"/>
            <a:ext cx="2952328" cy="1080120"/>
          </a:xfrm>
        </p:spPr>
        <p:txBody>
          <a:bodyPr anchor="ctr">
            <a:noAutofit/>
          </a:bodyPr>
          <a:lstStyle>
            <a:lvl1pPr algn="ctr">
              <a:defRPr sz="9600">
                <a:solidFill>
                  <a:schemeClr val="bg1">
                    <a:lumMod val="75000"/>
                  </a:schemeClr>
                </a:solidFill>
                <a:latin typeface="+mj-lt"/>
              </a:defRPr>
            </a:lvl1pPr>
          </a:lstStyle>
          <a:p>
            <a:pPr lvl="0"/>
            <a:r>
              <a:rPr lang="en-US" dirty="0" smtClean="0"/>
              <a:t>TEXT</a:t>
            </a:r>
            <a:endParaRPr lang="en-US" dirty="0"/>
          </a:p>
        </p:txBody>
      </p:sp>
      <p:sp>
        <p:nvSpPr>
          <p:cNvPr id="63" name="テキスト プレースホルダー 22"/>
          <p:cNvSpPr>
            <a:spLocks noGrp="1"/>
          </p:cNvSpPr>
          <p:nvPr>
            <p:ph type="body" sz="quarter" idx="23" hasCustomPrompt="1"/>
          </p:nvPr>
        </p:nvSpPr>
        <p:spPr>
          <a:xfrm>
            <a:off x="13505283" y="5345411"/>
            <a:ext cx="3918843" cy="720080"/>
          </a:xfrm>
        </p:spPr>
        <p:txBody>
          <a:bodyPr anchor="ctr">
            <a:normAutofit/>
          </a:bodyPr>
          <a:lstStyle>
            <a:lvl1pPr algn="ctr">
              <a:defRPr sz="4000">
                <a:latin typeface="+mj-lt"/>
              </a:defRPr>
            </a:lvl1pPr>
          </a:lstStyle>
          <a:p>
            <a:pPr lvl="0"/>
            <a:r>
              <a:rPr lang="en-US" dirty="0" smtClean="0"/>
              <a:t>Text Here</a:t>
            </a:r>
            <a:endParaRPr lang="en-US" dirty="0"/>
          </a:p>
        </p:txBody>
      </p:sp>
      <p:sp>
        <p:nvSpPr>
          <p:cNvPr id="64" name="テキスト プレースホルダー 5"/>
          <p:cNvSpPr>
            <a:spLocks noGrp="1"/>
          </p:cNvSpPr>
          <p:nvPr>
            <p:ph type="body" sz="quarter" idx="24" hasCustomPrompt="1"/>
          </p:nvPr>
        </p:nvSpPr>
        <p:spPr>
          <a:xfrm>
            <a:off x="13491642" y="6007596"/>
            <a:ext cx="3930090" cy="2290143"/>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707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49" presetClass="entr" presetSubtype="0" decel="10000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 calcmode="lin" valueType="num">
                                      <p:cBhvr>
                                        <p:cTn id="26" dur="500" fill="hold"/>
                                        <p:tgtEl>
                                          <p:spTgt spid="28"/>
                                        </p:tgtEl>
                                        <p:attrNameLst>
                                          <p:attrName>style.rotation</p:attrName>
                                        </p:attrNameLst>
                                      </p:cBhvr>
                                      <p:tavLst>
                                        <p:tav tm="0">
                                          <p:val>
                                            <p:fltVal val="360"/>
                                          </p:val>
                                        </p:tav>
                                        <p:tav tm="100000">
                                          <p:val>
                                            <p:fltVal val="0"/>
                                          </p:val>
                                        </p:tav>
                                      </p:tavLst>
                                    </p:anim>
                                    <p:animEffect transition="in" filter="fade">
                                      <p:cBhvr>
                                        <p:cTn id="27" dur="500"/>
                                        <p:tgtEl>
                                          <p:spTgt spid="28"/>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 calcmode="lin" valueType="num">
                                      <p:cBhvr>
                                        <p:cTn id="32" dur="500" fill="hold"/>
                                        <p:tgtEl>
                                          <p:spTgt spid="4"/>
                                        </p:tgtEl>
                                        <p:attrNameLst>
                                          <p:attrName>style.rotation</p:attrName>
                                        </p:attrNameLst>
                                      </p:cBhvr>
                                      <p:tavLst>
                                        <p:tav tm="0">
                                          <p:val>
                                            <p:fltVal val="360"/>
                                          </p:val>
                                        </p:tav>
                                        <p:tav tm="100000">
                                          <p:val>
                                            <p:fltVal val="0"/>
                                          </p:val>
                                        </p:tav>
                                      </p:tavLst>
                                    </p:anim>
                                    <p:animEffect transition="in" filter="fade">
                                      <p:cBhvr>
                                        <p:cTn id="33" dur="500"/>
                                        <p:tgtEl>
                                          <p:spTgt spid="4"/>
                                        </p:tgtEl>
                                      </p:cBhvr>
                                    </p:animEffect>
                                  </p:childTnLst>
                                </p:cTn>
                              </p:par>
                            </p:childTnLst>
                          </p:cTn>
                        </p:par>
                        <p:par>
                          <p:cTn id="34" fill="hold">
                            <p:stCondLst>
                              <p:cond delay="1250"/>
                            </p:stCondLst>
                            <p:childTnLst>
                              <p:par>
                                <p:cTn id="35" presetID="53" presetClass="entr" presetSubtype="16" fill="hold" grpId="0" nodeType="afterEffect">
                                  <p:stCondLst>
                                    <p:cond delay="0"/>
                                  </p:stCondLst>
                                  <p:childTnLst>
                                    <p:set>
                                      <p:cBhvr>
                                        <p:cTn id="36" dur="1" fill="hold">
                                          <p:stCondLst>
                                            <p:cond delay="0"/>
                                          </p:stCondLst>
                                        </p:cTn>
                                        <p:tgtEl>
                                          <p:spTgt spid="32">
                                            <p:txEl>
                                              <p:pRg st="0" end="0"/>
                                            </p:txEl>
                                          </p:spTgt>
                                        </p:tgtEl>
                                        <p:attrNameLst>
                                          <p:attrName>style.visibility</p:attrName>
                                        </p:attrNameLst>
                                      </p:cBhvr>
                                      <p:to>
                                        <p:strVal val="visible"/>
                                      </p:to>
                                    </p:set>
                                    <p:anim calcmode="lin" valueType="num">
                                      <p:cBhvr>
                                        <p:cTn id="37" dur="250" fill="hold"/>
                                        <p:tgtEl>
                                          <p:spTgt spid="32">
                                            <p:txEl>
                                              <p:pRg st="0" end="0"/>
                                            </p:txEl>
                                          </p:spTgt>
                                        </p:tgtEl>
                                        <p:attrNameLst>
                                          <p:attrName>ppt_w</p:attrName>
                                        </p:attrNameLst>
                                      </p:cBhvr>
                                      <p:tavLst>
                                        <p:tav tm="0">
                                          <p:val>
                                            <p:fltVal val="0"/>
                                          </p:val>
                                        </p:tav>
                                        <p:tav tm="100000">
                                          <p:val>
                                            <p:strVal val="#ppt_w"/>
                                          </p:val>
                                        </p:tav>
                                      </p:tavLst>
                                    </p:anim>
                                    <p:anim calcmode="lin" valueType="num">
                                      <p:cBhvr>
                                        <p:cTn id="38" dur="25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39" dur="250"/>
                                        <p:tgtEl>
                                          <p:spTgt spid="32">
                                            <p:txEl>
                                              <p:pRg st="0" end="0"/>
                                            </p:txEl>
                                          </p:spTgt>
                                        </p:tgtEl>
                                      </p:cBhvr>
                                    </p:animEffect>
                                  </p:childTnLst>
                                </p:cTn>
                              </p:par>
                            </p:childTnLst>
                          </p:cTn>
                        </p:par>
                        <p:par>
                          <p:cTn id="40" fill="hold">
                            <p:stCondLst>
                              <p:cond delay="1500"/>
                            </p:stCondLst>
                            <p:childTnLst>
                              <p:par>
                                <p:cTn id="41" presetID="2" presetClass="entr" presetSubtype="4" decel="100000" fill="hold" grpId="0" nodeType="afterEffect">
                                  <p:stCondLst>
                                    <p:cond delay="250"/>
                                  </p:stCondLst>
                                  <p:childTnLst>
                                    <p:set>
                                      <p:cBhvr>
                                        <p:cTn id="42" dur="1" fill="hold">
                                          <p:stCondLst>
                                            <p:cond delay="0"/>
                                          </p:stCondLst>
                                        </p:cTn>
                                        <p:tgtEl>
                                          <p:spTgt spid="36">
                                            <p:txEl>
                                              <p:pRg st="0" end="0"/>
                                            </p:txEl>
                                          </p:spTgt>
                                        </p:tgtEl>
                                        <p:attrNameLst>
                                          <p:attrName>style.visibility</p:attrName>
                                        </p:attrNameLst>
                                      </p:cBhvr>
                                      <p:to>
                                        <p:strVal val="visible"/>
                                      </p:to>
                                    </p:set>
                                    <p:anim calcmode="lin" valueType="num">
                                      <p:cBhvr additive="base">
                                        <p:cTn id="4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50"/>
                                  </p:stCondLst>
                                  <p:childTnLst>
                                    <p:set>
                                      <p:cBhvr>
                                        <p:cTn id="46" dur="1" fill="hold">
                                          <p:stCondLst>
                                            <p:cond delay="0"/>
                                          </p:stCondLst>
                                        </p:cTn>
                                        <p:tgtEl>
                                          <p:spTgt spid="37">
                                            <p:txEl>
                                              <p:pRg st="0" end="0"/>
                                            </p:txEl>
                                          </p:spTgt>
                                        </p:tgtEl>
                                        <p:attrNameLst>
                                          <p:attrName>style.visibility</p:attrName>
                                        </p:attrNameLst>
                                      </p:cBhvr>
                                      <p:to>
                                        <p:strVal val="visible"/>
                                      </p:to>
                                    </p:set>
                                    <p:anim calcmode="lin" valueType="num">
                                      <p:cBhvr additive="base">
                                        <p:cTn id="4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2" presetClass="entr" presetSubtype="8" fill="hold"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par>
                          <p:cTn id="53" fill="hold">
                            <p:stCondLst>
                              <p:cond delay="3000"/>
                            </p:stCondLst>
                            <p:childTnLst>
                              <p:par>
                                <p:cTn id="54" presetID="49" presetClass="entr" presetSubtype="0" decel="100000"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 calcmode="lin" valueType="num">
                                      <p:cBhvr>
                                        <p:cTn id="58" dur="500" fill="hold"/>
                                        <p:tgtEl>
                                          <p:spTgt spid="48"/>
                                        </p:tgtEl>
                                        <p:attrNameLst>
                                          <p:attrName>style.rotation</p:attrName>
                                        </p:attrNameLst>
                                      </p:cBhvr>
                                      <p:tavLst>
                                        <p:tav tm="0">
                                          <p:val>
                                            <p:fltVal val="360"/>
                                          </p:val>
                                        </p:tav>
                                        <p:tav tm="100000">
                                          <p:val>
                                            <p:fltVal val="0"/>
                                          </p:val>
                                        </p:tav>
                                      </p:tavLst>
                                    </p:anim>
                                    <p:animEffect transition="in" filter="fade">
                                      <p:cBhvr>
                                        <p:cTn id="59" dur="500"/>
                                        <p:tgtEl>
                                          <p:spTgt spid="48"/>
                                        </p:tgtEl>
                                      </p:cBhvr>
                                    </p:animEffect>
                                  </p:childTnLst>
                                </p:cTn>
                              </p:par>
                              <p:par>
                                <p:cTn id="60" presetID="49" presetClass="entr" presetSubtype="0" decel="10000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 calcmode="lin" valueType="num">
                                      <p:cBhvr>
                                        <p:cTn id="64" dur="500" fill="hold"/>
                                        <p:tgtEl>
                                          <p:spTgt spid="49"/>
                                        </p:tgtEl>
                                        <p:attrNameLst>
                                          <p:attrName>style.rotation</p:attrName>
                                        </p:attrNameLst>
                                      </p:cBhvr>
                                      <p:tavLst>
                                        <p:tav tm="0">
                                          <p:val>
                                            <p:fltVal val="360"/>
                                          </p:val>
                                        </p:tav>
                                        <p:tav tm="100000">
                                          <p:val>
                                            <p:fltVal val="0"/>
                                          </p:val>
                                        </p:tav>
                                      </p:tavLst>
                                    </p:anim>
                                    <p:animEffect transition="in" filter="fade">
                                      <p:cBhvr>
                                        <p:cTn id="65" dur="500"/>
                                        <p:tgtEl>
                                          <p:spTgt spid="49"/>
                                        </p:tgtEl>
                                      </p:cBhvr>
                                    </p:animEffect>
                                  </p:childTnLst>
                                </p:cTn>
                              </p:par>
                            </p:childTnLst>
                          </p:cTn>
                        </p:par>
                        <p:par>
                          <p:cTn id="66" fill="hold">
                            <p:stCondLst>
                              <p:cond delay="3500"/>
                            </p:stCondLst>
                            <p:childTnLst>
                              <p:par>
                                <p:cTn id="67" presetID="53" presetClass="entr" presetSubtype="16" fill="hold" grpId="0" nodeType="afterEffect">
                                  <p:stCondLst>
                                    <p:cond delay="0"/>
                                  </p:stCondLst>
                                  <p:childTnLst>
                                    <p:set>
                                      <p:cBhvr>
                                        <p:cTn id="68" dur="1" fill="hold">
                                          <p:stCondLst>
                                            <p:cond delay="0"/>
                                          </p:stCondLst>
                                        </p:cTn>
                                        <p:tgtEl>
                                          <p:spTgt spid="51">
                                            <p:txEl>
                                              <p:pRg st="0" end="0"/>
                                            </p:txEl>
                                          </p:spTgt>
                                        </p:tgtEl>
                                        <p:attrNameLst>
                                          <p:attrName>style.visibility</p:attrName>
                                        </p:attrNameLst>
                                      </p:cBhvr>
                                      <p:to>
                                        <p:strVal val="visible"/>
                                      </p:to>
                                    </p:set>
                                    <p:anim calcmode="lin" valueType="num">
                                      <p:cBhvr>
                                        <p:cTn id="69" dur="250" fill="hold"/>
                                        <p:tgtEl>
                                          <p:spTgt spid="51">
                                            <p:txEl>
                                              <p:pRg st="0" end="0"/>
                                            </p:txEl>
                                          </p:spTgt>
                                        </p:tgtEl>
                                        <p:attrNameLst>
                                          <p:attrName>ppt_w</p:attrName>
                                        </p:attrNameLst>
                                      </p:cBhvr>
                                      <p:tavLst>
                                        <p:tav tm="0">
                                          <p:val>
                                            <p:fltVal val="0"/>
                                          </p:val>
                                        </p:tav>
                                        <p:tav tm="100000">
                                          <p:val>
                                            <p:strVal val="#ppt_w"/>
                                          </p:val>
                                        </p:tav>
                                      </p:tavLst>
                                    </p:anim>
                                    <p:anim calcmode="lin" valueType="num">
                                      <p:cBhvr>
                                        <p:cTn id="70" dur="25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71" dur="250"/>
                                        <p:tgtEl>
                                          <p:spTgt spid="51">
                                            <p:txEl>
                                              <p:pRg st="0" end="0"/>
                                            </p:txEl>
                                          </p:spTgt>
                                        </p:tgtEl>
                                      </p:cBhvr>
                                    </p:animEffect>
                                  </p:childTnLst>
                                </p:cTn>
                              </p:par>
                            </p:childTnLst>
                          </p:cTn>
                        </p:par>
                        <p:par>
                          <p:cTn id="72" fill="hold">
                            <p:stCondLst>
                              <p:cond delay="3750"/>
                            </p:stCondLst>
                            <p:childTnLst>
                              <p:par>
                                <p:cTn id="73" presetID="2" presetClass="entr" presetSubtype="4" decel="100000" fill="hold" grpId="0" nodeType="afterEffect">
                                  <p:stCondLst>
                                    <p:cond delay="250"/>
                                  </p:stCondLst>
                                  <p:childTnLst>
                                    <p:set>
                                      <p:cBhvr>
                                        <p:cTn id="74" dur="1" fill="hold">
                                          <p:stCondLst>
                                            <p:cond delay="0"/>
                                          </p:stCondLst>
                                        </p:cTn>
                                        <p:tgtEl>
                                          <p:spTgt spid="52">
                                            <p:txEl>
                                              <p:pRg st="0" end="0"/>
                                            </p:txEl>
                                          </p:spTgt>
                                        </p:tgtEl>
                                        <p:attrNameLst>
                                          <p:attrName>style.visibility</p:attrName>
                                        </p:attrNameLst>
                                      </p:cBhvr>
                                      <p:to>
                                        <p:strVal val="visible"/>
                                      </p:to>
                                    </p:set>
                                    <p:anim calcmode="lin" valueType="num">
                                      <p:cBhvr additive="base">
                                        <p:cTn id="75"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52">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250"/>
                                  </p:stCondLst>
                                  <p:childTnLst>
                                    <p:set>
                                      <p:cBhvr>
                                        <p:cTn id="78" dur="1" fill="hold">
                                          <p:stCondLst>
                                            <p:cond delay="0"/>
                                          </p:stCondLst>
                                        </p:cTn>
                                        <p:tgtEl>
                                          <p:spTgt spid="53">
                                            <p:txEl>
                                              <p:pRg st="0" end="0"/>
                                            </p:txEl>
                                          </p:spTgt>
                                        </p:tgtEl>
                                        <p:attrNameLst>
                                          <p:attrName>style.visibility</p:attrName>
                                        </p:attrNameLst>
                                      </p:cBhvr>
                                      <p:to>
                                        <p:strVal val="visible"/>
                                      </p:to>
                                    </p:set>
                                    <p:anim calcmode="lin" valueType="num">
                                      <p:cBhvr additive="base">
                                        <p:cTn id="79"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4500"/>
                            </p:stCondLst>
                            <p:childTnLst>
                              <p:par>
                                <p:cTn id="82" presetID="22" presetClass="entr" presetSubtype="8" fill="hold" nodeType="afterEffect">
                                  <p:stCondLst>
                                    <p:cond delay="250"/>
                                  </p:stCondLst>
                                  <p:childTnLst>
                                    <p:set>
                                      <p:cBhvr>
                                        <p:cTn id="83" dur="1" fill="hold">
                                          <p:stCondLst>
                                            <p:cond delay="0"/>
                                          </p:stCondLst>
                                        </p:cTn>
                                        <p:tgtEl>
                                          <p:spTgt spid="50"/>
                                        </p:tgtEl>
                                        <p:attrNameLst>
                                          <p:attrName>style.visibility</p:attrName>
                                        </p:attrNameLst>
                                      </p:cBhvr>
                                      <p:to>
                                        <p:strVal val="visible"/>
                                      </p:to>
                                    </p:set>
                                    <p:animEffect transition="in" filter="wipe(left)">
                                      <p:cBhvr>
                                        <p:cTn id="84" dur="500"/>
                                        <p:tgtEl>
                                          <p:spTgt spid="50"/>
                                        </p:tgtEl>
                                      </p:cBhvr>
                                    </p:animEffect>
                                  </p:childTnLst>
                                </p:cTn>
                              </p:par>
                            </p:childTnLst>
                          </p:cTn>
                        </p:par>
                        <p:par>
                          <p:cTn id="85" fill="hold">
                            <p:stCondLst>
                              <p:cond delay="5250"/>
                            </p:stCondLst>
                            <p:childTnLst>
                              <p:par>
                                <p:cTn id="86" presetID="49" presetClass="entr" presetSubtype="0" decel="100000" fill="hold" grpId="0" nodeType="afterEffect">
                                  <p:stCondLst>
                                    <p:cond delay="0"/>
                                  </p:stCondLst>
                                  <p:childTnLst>
                                    <p:set>
                                      <p:cBhvr>
                                        <p:cTn id="87" dur="1" fill="hold">
                                          <p:stCondLst>
                                            <p:cond delay="0"/>
                                          </p:stCondLst>
                                        </p:cTn>
                                        <p:tgtEl>
                                          <p:spTgt spid="54"/>
                                        </p:tgtEl>
                                        <p:attrNameLst>
                                          <p:attrName>style.visibility</p:attrName>
                                        </p:attrNameLst>
                                      </p:cBhvr>
                                      <p:to>
                                        <p:strVal val="visible"/>
                                      </p:to>
                                    </p:set>
                                    <p:anim calcmode="lin" valueType="num">
                                      <p:cBhvr>
                                        <p:cTn id="88" dur="500" fill="hold"/>
                                        <p:tgtEl>
                                          <p:spTgt spid="54"/>
                                        </p:tgtEl>
                                        <p:attrNameLst>
                                          <p:attrName>ppt_w</p:attrName>
                                        </p:attrNameLst>
                                      </p:cBhvr>
                                      <p:tavLst>
                                        <p:tav tm="0">
                                          <p:val>
                                            <p:fltVal val="0"/>
                                          </p:val>
                                        </p:tav>
                                        <p:tav tm="100000">
                                          <p:val>
                                            <p:strVal val="#ppt_w"/>
                                          </p:val>
                                        </p:tav>
                                      </p:tavLst>
                                    </p:anim>
                                    <p:anim calcmode="lin" valueType="num">
                                      <p:cBhvr>
                                        <p:cTn id="89" dur="500" fill="hold"/>
                                        <p:tgtEl>
                                          <p:spTgt spid="54"/>
                                        </p:tgtEl>
                                        <p:attrNameLst>
                                          <p:attrName>ppt_h</p:attrName>
                                        </p:attrNameLst>
                                      </p:cBhvr>
                                      <p:tavLst>
                                        <p:tav tm="0">
                                          <p:val>
                                            <p:fltVal val="0"/>
                                          </p:val>
                                        </p:tav>
                                        <p:tav tm="100000">
                                          <p:val>
                                            <p:strVal val="#ppt_h"/>
                                          </p:val>
                                        </p:tav>
                                      </p:tavLst>
                                    </p:anim>
                                    <p:anim calcmode="lin" valueType="num">
                                      <p:cBhvr>
                                        <p:cTn id="90" dur="500" fill="hold"/>
                                        <p:tgtEl>
                                          <p:spTgt spid="54"/>
                                        </p:tgtEl>
                                        <p:attrNameLst>
                                          <p:attrName>style.rotation</p:attrName>
                                        </p:attrNameLst>
                                      </p:cBhvr>
                                      <p:tavLst>
                                        <p:tav tm="0">
                                          <p:val>
                                            <p:fltVal val="360"/>
                                          </p:val>
                                        </p:tav>
                                        <p:tav tm="100000">
                                          <p:val>
                                            <p:fltVal val="0"/>
                                          </p:val>
                                        </p:tav>
                                      </p:tavLst>
                                    </p:anim>
                                    <p:animEffect transition="in" filter="fade">
                                      <p:cBhvr>
                                        <p:cTn id="91" dur="500"/>
                                        <p:tgtEl>
                                          <p:spTgt spid="54"/>
                                        </p:tgtEl>
                                      </p:cBhvr>
                                    </p:animEffect>
                                  </p:childTnLst>
                                </p:cTn>
                              </p:par>
                              <p:par>
                                <p:cTn id="92" presetID="49" presetClass="entr" presetSubtype="0" decel="10000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anim calcmode="lin" valueType="num">
                                      <p:cBhvr>
                                        <p:cTn id="94" dur="500" fill="hold"/>
                                        <p:tgtEl>
                                          <p:spTgt spid="55"/>
                                        </p:tgtEl>
                                        <p:attrNameLst>
                                          <p:attrName>ppt_w</p:attrName>
                                        </p:attrNameLst>
                                      </p:cBhvr>
                                      <p:tavLst>
                                        <p:tav tm="0">
                                          <p:val>
                                            <p:fltVal val="0"/>
                                          </p:val>
                                        </p:tav>
                                        <p:tav tm="100000">
                                          <p:val>
                                            <p:strVal val="#ppt_w"/>
                                          </p:val>
                                        </p:tav>
                                      </p:tavLst>
                                    </p:anim>
                                    <p:anim calcmode="lin" valueType="num">
                                      <p:cBhvr>
                                        <p:cTn id="95" dur="500" fill="hold"/>
                                        <p:tgtEl>
                                          <p:spTgt spid="55"/>
                                        </p:tgtEl>
                                        <p:attrNameLst>
                                          <p:attrName>ppt_h</p:attrName>
                                        </p:attrNameLst>
                                      </p:cBhvr>
                                      <p:tavLst>
                                        <p:tav tm="0">
                                          <p:val>
                                            <p:fltVal val="0"/>
                                          </p:val>
                                        </p:tav>
                                        <p:tav tm="100000">
                                          <p:val>
                                            <p:strVal val="#ppt_h"/>
                                          </p:val>
                                        </p:tav>
                                      </p:tavLst>
                                    </p:anim>
                                    <p:anim calcmode="lin" valueType="num">
                                      <p:cBhvr>
                                        <p:cTn id="96" dur="500" fill="hold"/>
                                        <p:tgtEl>
                                          <p:spTgt spid="55"/>
                                        </p:tgtEl>
                                        <p:attrNameLst>
                                          <p:attrName>style.rotation</p:attrName>
                                        </p:attrNameLst>
                                      </p:cBhvr>
                                      <p:tavLst>
                                        <p:tav tm="0">
                                          <p:val>
                                            <p:fltVal val="360"/>
                                          </p:val>
                                        </p:tav>
                                        <p:tav tm="100000">
                                          <p:val>
                                            <p:fltVal val="0"/>
                                          </p:val>
                                        </p:tav>
                                      </p:tavLst>
                                    </p:anim>
                                    <p:animEffect transition="in" filter="fade">
                                      <p:cBhvr>
                                        <p:cTn id="97" dur="500"/>
                                        <p:tgtEl>
                                          <p:spTgt spid="55"/>
                                        </p:tgtEl>
                                      </p:cBhvr>
                                    </p:animEffect>
                                  </p:childTnLst>
                                </p:cTn>
                              </p:par>
                            </p:childTnLst>
                          </p:cTn>
                        </p:par>
                        <p:par>
                          <p:cTn id="98" fill="hold">
                            <p:stCondLst>
                              <p:cond delay="5750"/>
                            </p:stCondLst>
                            <p:childTnLst>
                              <p:par>
                                <p:cTn id="99" presetID="53" presetClass="entr" presetSubtype="16" fill="hold" grpId="0" nodeType="afterEffect">
                                  <p:stCondLst>
                                    <p:cond delay="0"/>
                                  </p:stCondLst>
                                  <p:childTnLst>
                                    <p:set>
                                      <p:cBhvr>
                                        <p:cTn id="100" dur="1" fill="hold">
                                          <p:stCondLst>
                                            <p:cond delay="0"/>
                                          </p:stCondLst>
                                        </p:cTn>
                                        <p:tgtEl>
                                          <p:spTgt spid="57">
                                            <p:txEl>
                                              <p:pRg st="0" end="0"/>
                                            </p:txEl>
                                          </p:spTgt>
                                        </p:tgtEl>
                                        <p:attrNameLst>
                                          <p:attrName>style.visibility</p:attrName>
                                        </p:attrNameLst>
                                      </p:cBhvr>
                                      <p:to>
                                        <p:strVal val="visible"/>
                                      </p:to>
                                    </p:set>
                                    <p:anim calcmode="lin" valueType="num">
                                      <p:cBhvr>
                                        <p:cTn id="101" dur="25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02" dur="25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03" dur="250"/>
                                        <p:tgtEl>
                                          <p:spTgt spid="57">
                                            <p:txEl>
                                              <p:pRg st="0" end="0"/>
                                            </p:txEl>
                                          </p:spTgt>
                                        </p:tgtEl>
                                      </p:cBhvr>
                                    </p:animEffect>
                                  </p:childTnLst>
                                </p:cTn>
                              </p:par>
                            </p:childTnLst>
                          </p:cTn>
                        </p:par>
                        <p:par>
                          <p:cTn id="104" fill="hold">
                            <p:stCondLst>
                              <p:cond delay="6000"/>
                            </p:stCondLst>
                            <p:childTnLst>
                              <p:par>
                                <p:cTn id="105" presetID="2" presetClass="entr" presetSubtype="4" decel="100000" fill="hold" grpId="0" nodeType="afterEffect">
                                  <p:stCondLst>
                                    <p:cond delay="250"/>
                                  </p:stCondLst>
                                  <p:childTnLst>
                                    <p:set>
                                      <p:cBhvr>
                                        <p:cTn id="106" dur="1" fill="hold">
                                          <p:stCondLst>
                                            <p:cond delay="0"/>
                                          </p:stCondLst>
                                        </p:cTn>
                                        <p:tgtEl>
                                          <p:spTgt spid="58">
                                            <p:txEl>
                                              <p:pRg st="0" end="0"/>
                                            </p:txEl>
                                          </p:spTgt>
                                        </p:tgtEl>
                                        <p:attrNameLst>
                                          <p:attrName>style.visibility</p:attrName>
                                        </p:attrNameLst>
                                      </p:cBhvr>
                                      <p:to>
                                        <p:strVal val="visible"/>
                                      </p:to>
                                    </p:set>
                                    <p:anim calcmode="lin" valueType="num">
                                      <p:cBhvr additive="base">
                                        <p:cTn id="10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59">
                                            <p:txEl>
                                              <p:pRg st="0" end="0"/>
                                            </p:txEl>
                                          </p:spTgt>
                                        </p:tgtEl>
                                        <p:attrNameLst>
                                          <p:attrName>style.visibility</p:attrName>
                                        </p:attrNameLst>
                                      </p:cBhvr>
                                      <p:to>
                                        <p:strVal val="visible"/>
                                      </p:to>
                                    </p:set>
                                    <p:anim calcmode="lin" valueType="num">
                                      <p:cBhvr additive="base">
                                        <p:cTn id="111"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6750"/>
                            </p:stCondLst>
                            <p:childTnLst>
                              <p:par>
                                <p:cTn id="114" presetID="22" presetClass="entr" presetSubtype="8" fill="hold" nodeType="afterEffect">
                                  <p:stCondLst>
                                    <p:cond delay="250"/>
                                  </p:stCondLst>
                                  <p:childTnLst>
                                    <p:set>
                                      <p:cBhvr>
                                        <p:cTn id="115" dur="1" fill="hold">
                                          <p:stCondLst>
                                            <p:cond delay="0"/>
                                          </p:stCondLst>
                                        </p:cTn>
                                        <p:tgtEl>
                                          <p:spTgt spid="56"/>
                                        </p:tgtEl>
                                        <p:attrNameLst>
                                          <p:attrName>style.visibility</p:attrName>
                                        </p:attrNameLst>
                                      </p:cBhvr>
                                      <p:to>
                                        <p:strVal val="visible"/>
                                      </p:to>
                                    </p:set>
                                    <p:animEffect transition="in" filter="wipe(left)">
                                      <p:cBhvr>
                                        <p:cTn id="116" dur="500"/>
                                        <p:tgtEl>
                                          <p:spTgt spid="56"/>
                                        </p:tgtEl>
                                      </p:cBhvr>
                                    </p:animEffect>
                                  </p:childTnLst>
                                </p:cTn>
                              </p:par>
                            </p:childTnLst>
                          </p:cTn>
                        </p:par>
                        <p:par>
                          <p:cTn id="117" fill="hold">
                            <p:stCondLst>
                              <p:cond delay="7500"/>
                            </p:stCondLst>
                            <p:childTnLst>
                              <p:par>
                                <p:cTn id="118" presetID="49" presetClass="entr" presetSubtype="0" decel="100000" fill="hold" grpId="0" nodeType="afterEffect">
                                  <p:stCondLst>
                                    <p:cond delay="0"/>
                                  </p:stCondLst>
                                  <p:childTnLst>
                                    <p:set>
                                      <p:cBhvr>
                                        <p:cTn id="119" dur="1" fill="hold">
                                          <p:stCondLst>
                                            <p:cond delay="0"/>
                                          </p:stCondLst>
                                        </p:cTn>
                                        <p:tgtEl>
                                          <p:spTgt spid="60"/>
                                        </p:tgtEl>
                                        <p:attrNameLst>
                                          <p:attrName>style.visibility</p:attrName>
                                        </p:attrNameLst>
                                      </p:cBhvr>
                                      <p:to>
                                        <p:strVal val="visible"/>
                                      </p:to>
                                    </p:set>
                                    <p:anim calcmode="lin" valueType="num">
                                      <p:cBhvr>
                                        <p:cTn id="120" dur="500" fill="hold"/>
                                        <p:tgtEl>
                                          <p:spTgt spid="60"/>
                                        </p:tgtEl>
                                        <p:attrNameLst>
                                          <p:attrName>ppt_w</p:attrName>
                                        </p:attrNameLst>
                                      </p:cBhvr>
                                      <p:tavLst>
                                        <p:tav tm="0">
                                          <p:val>
                                            <p:fltVal val="0"/>
                                          </p:val>
                                        </p:tav>
                                        <p:tav tm="100000">
                                          <p:val>
                                            <p:strVal val="#ppt_w"/>
                                          </p:val>
                                        </p:tav>
                                      </p:tavLst>
                                    </p:anim>
                                    <p:anim calcmode="lin" valueType="num">
                                      <p:cBhvr>
                                        <p:cTn id="121" dur="500" fill="hold"/>
                                        <p:tgtEl>
                                          <p:spTgt spid="60"/>
                                        </p:tgtEl>
                                        <p:attrNameLst>
                                          <p:attrName>ppt_h</p:attrName>
                                        </p:attrNameLst>
                                      </p:cBhvr>
                                      <p:tavLst>
                                        <p:tav tm="0">
                                          <p:val>
                                            <p:fltVal val="0"/>
                                          </p:val>
                                        </p:tav>
                                        <p:tav tm="100000">
                                          <p:val>
                                            <p:strVal val="#ppt_h"/>
                                          </p:val>
                                        </p:tav>
                                      </p:tavLst>
                                    </p:anim>
                                    <p:anim calcmode="lin" valueType="num">
                                      <p:cBhvr>
                                        <p:cTn id="122" dur="500" fill="hold"/>
                                        <p:tgtEl>
                                          <p:spTgt spid="60"/>
                                        </p:tgtEl>
                                        <p:attrNameLst>
                                          <p:attrName>style.rotation</p:attrName>
                                        </p:attrNameLst>
                                      </p:cBhvr>
                                      <p:tavLst>
                                        <p:tav tm="0">
                                          <p:val>
                                            <p:fltVal val="360"/>
                                          </p:val>
                                        </p:tav>
                                        <p:tav tm="100000">
                                          <p:val>
                                            <p:fltVal val="0"/>
                                          </p:val>
                                        </p:tav>
                                      </p:tavLst>
                                    </p:anim>
                                    <p:animEffect transition="in" filter="fade">
                                      <p:cBhvr>
                                        <p:cTn id="123" dur="500"/>
                                        <p:tgtEl>
                                          <p:spTgt spid="60"/>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61"/>
                                        </p:tgtEl>
                                        <p:attrNameLst>
                                          <p:attrName>style.visibility</p:attrName>
                                        </p:attrNameLst>
                                      </p:cBhvr>
                                      <p:to>
                                        <p:strVal val="visible"/>
                                      </p:to>
                                    </p:set>
                                    <p:anim calcmode="lin" valueType="num">
                                      <p:cBhvr>
                                        <p:cTn id="126" dur="500" fill="hold"/>
                                        <p:tgtEl>
                                          <p:spTgt spid="61"/>
                                        </p:tgtEl>
                                        <p:attrNameLst>
                                          <p:attrName>ppt_w</p:attrName>
                                        </p:attrNameLst>
                                      </p:cBhvr>
                                      <p:tavLst>
                                        <p:tav tm="0">
                                          <p:val>
                                            <p:fltVal val="0"/>
                                          </p:val>
                                        </p:tav>
                                        <p:tav tm="100000">
                                          <p:val>
                                            <p:strVal val="#ppt_w"/>
                                          </p:val>
                                        </p:tav>
                                      </p:tavLst>
                                    </p:anim>
                                    <p:anim calcmode="lin" valueType="num">
                                      <p:cBhvr>
                                        <p:cTn id="127" dur="500" fill="hold"/>
                                        <p:tgtEl>
                                          <p:spTgt spid="61"/>
                                        </p:tgtEl>
                                        <p:attrNameLst>
                                          <p:attrName>ppt_h</p:attrName>
                                        </p:attrNameLst>
                                      </p:cBhvr>
                                      <p:tavLst>
                                        <p:tav tm="0">
                                          <p:val>
                                            <p:fltVal val="0"/>
                                          </p:val>
                                        </p:tav>
                                        <p:tav tm="100000">
                                          <p:val>
                                            <p:strVal val="#ppt_h"/>
                                          </p:val>
                                        </p:tav>
                                      </p:tavLst>
                                    </p:anim>
                                    <p:anim calcmode="lin" valueType="num">
                                      <p:cBhvr>
                                        <p:cTn id="128" dur="500" fill="hold"/>
                                        <p:tgtEl>
                                          <p:spTgt spid="61"/>
                                        </p:tgtEl>
                                        <p:attrNameLst>
                                          <p:attrName>style.rotation</p:attrName>
                                        </p:attrNameLst>
                                      </p:cBhvr>
                                      <p:tavLst>
                                        <p:tav tm="0">
                                          <p:val>
                                            <p:fltVal val="360"/>
                                          </p:val>
                                        </p:tav>
                                        <p:tav tm="100000">
                                          <p:val>
                                            <p:fltVal val="0"/>
                                          </p:val>
                                        </p:tav>
                                      </p:tavLst>
                                    </p:anim>
                                    <p:animEffect transition="in" filter="fade">
                                      <p:cBhvr>
                                        <p:cTn id="129" dur="500"/>
                                        <p:tgtEl>
                                          <p:spTgt spid="61"/>
                                        </p:tgtEl>
                                      </p:cBhvr>
                                    </p:animEffect>
                                  </p:childTnLst>
                                </p:cTn>
                              </p:par>
                            </p:childTnLst>
                          </p:cTn>
                        </p:par>
                        <p:par>
                          <p:cTn id="130" fill="hold">
                            <p:stCondLst>
                              <p:cond delay="8000"/>
                            </p:stCondLst>
                            <p:childTnLst>
                              <p:par>
                                <p:cTn id="131" presetID="53" presetClass="entr" presetSubtype="16" fill="hold" grpId="0" nodeType="afterEffect">
                                  <p:stCondLst>
                                    <p:cond delay="0"/>
                                  </p:stCondLst>
                                  <p:childTnLst>
                                    <p:set>
                                      <p:cBhvr>
                                        <p:cTn id="132" dur="1" fill="hold">
                                          <p:stCondLst>
                                            <p:cond delay="0"/>
                                          </p:stCondLst>
                                        </p:cTn>
                                        <p:tgtEl>
                                          <p:spTgt spid="62">
                                            <p:txEl>
                                              <p:pRg st="0" end="0"/>
                                            </p:txEl>
                                          </p:spTgt>
                                        </p:tgtEl>
                                        <p:attrNameLst>
                                          <p:attrName>style.visibility</p:attrName>
                                        </p:attrNameLst>
                                      </p:cBhvr>
                                      <p:to>
                                        <p:strVal val="visible"/>
                                      </p:to>
                                    </p:set>
                                    <p:anim calcmode="lin" valueType="num">
                                      <p:cBhvr>
                                        <p:cTn id="133" dur="250" fill="hold"/>
                                        <p:tgtEl>
                                          <p:spTgt spid="62">
                                            <p:txEl>
                                              <p:pRg st="0" end="0"/>
                                            </p:txEl>
                                          </p:spTgt>
                                        </p:tgtEl>
                                        <p:attrNameLst>
                                          <p:attrName>ppt_w</p:attrName>
                                        </p:attrNameLst>
                                      </p:cBhvr>
                                      <p:tavLst>
                                        <p:tav tm="0">
                                          <p:val>
                                            <p:fltVal val="0"/>
                                          </p:val>
                                        </p:tav>
                                        <p:tav tm="100000">
                                          <p:val>
                                            <p:strVal val="#ppt_w"/>
                                          </p:val>
                                        </p:tav>
                                      </p:tavLst>
                                    </p:anim>
                                    <p:anim calcmode="lin" valueType="num">
                                      <p:cBhvr>
                                        <p:cTn id="134" dur="25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135" dur="250"/>
                                        <p:tgtEl>
                                          <p:spTgt spid="62">
                                            <p:txEl>
                                              <p:pRg st="0" end="0"/>
                                            </p:txEl>
                                          </p:spTgt>
                                        </p:tgtEl>
                                      </p:cBhvr>
                                    </p:animEffect>
                                  </p:childTnLst>
                                </p:cTn>
                              </p:par>
                            </p:childTnLst>
                          </p:cTn>
                        </p:par>
                        <p:par>
                          <p:cTn id="136" fill="hold">
                            <p:stCondLst>
                              <p:cond delay="8250"/>
                            </p:stCondLst>
                            <p:childTnLst>
                              <p:par>
                                <p:cTn id="137" presetID="2" presetClass="entr" presetSubtype="4" decel="100000" fill="hold" grpId="0" nodeType="afterEffect">
                                  <p:stCondLst>
                                    <p:cond delay="250"/>
                                  </p:stCondLst>
                                  <p:childTnLst>
                                    <p:set>
                                      <p:cBhvr>
                                        <p:cTn id="138" dur="1" fill="hold">
                                          <p:stCondLst>
                                            <p:cond delay="0"/>
                                          </p:stCondLst>
                                        </p:cTn>
                                        <p:tgtEl>
                                          <p:spTgt spid="63">
                                            <p:txEl>
                                              <p:pRg st="0" end="0"/>
                                            </p:txEl>
                                          </p:spTgt>
                                        </p:tgtEl>
                                        <p:attrNameLst>
                                          <p:attrName>style.visibility</p:attrName>
                                        </p:attrNameLst>
                                      </p:cBhvr>
                                      <p:to>
                                        <p:strVal val="visible"/>
                                      </p:to>
                                    </p:set>
                                    <p:anim calcmode="lin" valueType="num">
                                      <p:cBhvr additive="base">
                                        <p:cTn id="139"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250"/>
                                  </p:stCondLst>
                                  <p:childTnLst>
                                    <p:set>
                                      <p:cBhvr>
                                        <p:cTn id="142" dur="1" fill="hold">
                                          <p:stCondLst>
                                            <p:cond delay="0"/>
                                          </p:stCondLst>
                                        </p:cTn>
                                        <p:tgtEl>
                                          <p:spTgt spid="64">
                                            <p:txEl>
                                              <p:pRg st="0" end="0"/>
                                            </p:txEl>
                                          </p:spTgt>
                                        </p:tgtEl>
                                        <p:attrNameLst>
                                          <p:attrName>style.visibility</p:attrName>
                                        </p:attrNameLst>
                                      </p:cBhvr>
                                      <p:to>
                                        <p:strVal val="visible"/>
                                      </p:to>
                                    </p:set>
                                    <p:anim calcmode="lin" valueType="num">
                                      <p:cBhvr additive="base">
                                        <p:cTn id="143"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44"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p:bldP spid="2" grpId="0"/>
      <p:bldP spid="4" grpId="0" animBg="1"/>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250" fill="hold"/>
                        <p:tgtEl>
                          <p:spTgt spid="32"/>
                        </p:tgtEl>
                        <p:attrNameLst>
                          <p:attrName>ppt_w</p:attrName>
                        </p:attrNameLst>
                      </p:cBhvr>
                      <p:tavLst>
                        <p:tav tm="0">
                          <p:val>
                            <p:fltVal val="0"/>
                          </p:val>
                        </p:tav>
                        <p:tav tm="100000">
                          <p:val>
                            <p:strVal val="#ppt_w"/>
                          </p:val>
                        </p:tav>
                      </p:tavLst>
                    </p:anim>
                    <p:anim calcmode="lin" valueType="num">
                      <p:cBhvr>
                        <p:cTn dur="250" fill="hold"/>
                        <p:tgtEl>
                          <p:spTgt spid="32"/>
                        </p:tgtEl>
                        <p:attrNameLst>
                          <p:attrName>ppt_h</p:attrName>
                        </p:attrNameLst>
                      </p:cBhvr>
                      <p:tavLst>
                        <p:tav tm="0">
                          <p:val>
                            <p:fltVal val="0"/>
                          </p:val>
                        </p:tav>
                        <p:tav tm="100000">
                          <p:val>
                            <p:strVal val="#ppt_h"/>
                          </p:val>
                        </p:tav>
                      </p:tavLst>
                    </p:anim>
                    <p:animEffect transition="in" filter="fade">
                      <p:cBhvr>
                        <p:cTn dur="250"/>
                        <p:tgtEl>
                          <p:spTgt spid="32"/>
                        </p:tgtEl>
                      </p:cBhvr>
                    </p:animEffect>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48" grpId="0" animBg="1"/>
      <p:bldP spid="49" grpId="0" animBg="1"/>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250" fill="hold"/>
                        <p:tgtEl>
                          <p:spTgt spid="51"/>
                        </p:tgtEl>
                        <p:attrNameLst>
                          <p:attrName>ppt_w</p:attrName>
                        </p:attrNameLst>
                      </p:cBhvr>
                      <p:tavLst>
                        <p:tav tm="0">
                          <p:val>
                            <p:fltVal val="0"/>
                          </p:val>
                        </p:tav>
                        <p:tav tm="100000">
                          <p:val>
                            <p:strVal val="#ppt_w"/>
                          </p:val>
                        </p:tav>
                      </p:tavLst>
                    </p:anim>
                    <p:anim calcmode="lin" valueType="num">
                      <p:cBhvr>
                        <p:cTn dur="250" fill="hold"/>
                        <p:tgtEl>
                          <p:spTgt spid="51"/>
                        </p:tgtEl>
                        <p:attrNameLst>
                          <p:attrName>ppt_h</p:attrName>
                        </p:attrNameLst>
                      </p:cBhvr>
                      <p:tavLst>
                        <p:tav tm="0">
                          <p:val>
                            <p:fltVal val="0"/>
                          </p:val>
                        </p:tav>
                        <p:tav tm="100000">
                          <p:val>
                            <p:strVal val="#ppt_h"/>
                          </p:val>
                        </p:tav>
                      </p:tavLst>
                    </p:anim>
                    <p:animEffect transition="in" filter="fade">
                      <p:cBhvr>
                        <p:cTn dur="250"/>
                        <p:tgtEl>
                          <p:spTgt spid="51"/>
                        </p:tgtEl>
                      </p:cBhvr>
                    </p:animEffect>
                  </p:childTnLst>
                </p:cTn>
              </p:par>
            </p:tnLst>
          </p:tmpl>
        </p:tmplLst>
      </p:bldP>
      <p:bldP spid="52" grpId="0" build="p">
        <p:tmplLst>
          <p:tmpl lvl="1">
            <p:tnLst>
              <p:par>
                <p:cTn presetID="2" presetClass="entr" presetSubtype="4"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250" fill="hold"/>
                        <p:tgtEl>
                          <p:spTgt spid="57"/>
                        </p:tgtEl>
                        <p:attrNameLst>
                          <p:attrName>ppt_w</p:attrName>
                        </p:attrNameLst>
                      </p:cBhvr>
                      <p:tavLst>
                        <p:tav tm="0">
                          <p:val>
                            <p:fltVal val="0"/>
                          </p:val>
                        </p:tav>
                        <p:tav tm="100000">
                          <p:val>
                            <p:strVal val="#ppt_w"/>
                          </p:val>
                        </p:tav>
                      </p:tavLst>
                    </p:anim>
                    <p:anim calcmode="lin" valueType="num">
                      <p:cBhvr>
                        <p:cTn dur="250" fill="hold"/>
                        <p:tgtEl>
                          <p:spTgt spid="57"/>
                        </p:tgtEl>
                        <p:attrNameLst>
                          <p:attrName>ppt_h</p:attrName>
                        </p:attrNameLst>
                      </p:cBhvr>
                      <p:tavLst>
                        <p:tav tm="0">
                          <p:val>
                            <p:fltVal val="0"/>
                          </p:val>
                        </p:tav>
                        <p:tav tm="100000">
                          <p:val>
                            <p:strVal val="#ppt_h"/>
                          </p:val>
                        </p:tav>
                      </p:tavLst>
                    </p:anim>
                    <p:animEffect transition="in" filter="fade">
                      <p:cBhvr>
                        <p:cTn dur="250"/>
                        <p:tgtEl>
                          <p:spTgt spid="57"/>
                        </p:tgtEl>
                      </p:cBhvr>
                    </p:animEffect>
                  </p:childTnLst>
                </p:cTn>
              </p:par>
            </p:tnLst>
          </p:tmpl>
        </p:tmplLst>
      </p:bldP>
      <p:bldP spid="58" grpId="0" build="p">
        <p:tmplLst>
          <p:tmpl lvl="1">
            <p:tnLst>
              <p:par>
                <p:cTn presetID="2" presetClass="entr" presetSubtype="4" decel="100000" fill="hold" nodeType="after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25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0" grpId="0" animBg="1"/>
      <p:bldP spid="61" grpId="0" animBg="1"/>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250" fill="hold"/>
                        <p:tgtEl>
                          <p:spTgt spid="62"/>
                        </p:tgtEl>
                        <p:attrNameLst>
                          <p:attrName>ppt_w</p:attrName>
                        </p:attrNameLst>
                      </p:cBhvr>
                      <p:tavLst>
                        <p:tav tm="0">
                          <p:val>
                            <p:fltVal val="0"/>
                          </p:val>
                        </p:tav>
                        <p:tav tm="100000">
                          <p:val>
                            <p:strVal val="#ppt_w"/>
                          </p:val>
                        </p:tav>
                      </p:tavLst>
                    </p:anim>
                    <p:anim calcmode="lin" valueType="num">
                      <p:cBhvr>
                        <p:cTn dur="250" fill="hold"/>
                        <p:tgtEl>
                          <p:spTgt spid="62"/>
                        </p:tgtEl>
                        <p:attrNameLst>
                          <p:attrName>ppt_h</p:attrName>
                        </p:attrNameLst>
                      </p:cBhvr>
                      <p:tavLst>
                        <p:tav tm="0">
                          <p:val>
                            <p:fltVal val="0"/>
                          </p:val>
                        </p:tav>
                        <p:tav tm="100000">
                          <p:val>
                            <p:strVal val="#ppt_h"/>
                          </p:val>
                        </p:tav>
                      </p:tavLst>
                    </p:anim>
                    <p:animEffect transition="in" filter="fade">
                      <p:cBhvr>
                        <p:cTn dur="250"/>
                        <p:tgtEl>
                          <p:spTgt spid="62"/>
                        </p:tgtEl>
                      </p:cBhvr>
                    </p:animEffect>
                  </p:childTnLst>
                </p:cTn>
              </p:par>
            </p:tnLst>
          </p:tmpl>
        </p:tmplLst>
      </p:bldP>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25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 option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27" name="対角する 2 つの角を切り取った四角形 26"/>
          <p:cNvSpPr/>
          <p:nvPr userDrawn="1"/>
        </p:nvSpPr>
        <p:spPr>
          <a:xfrm rot="21226749">
            <a:off x="7890144" y="2375107"/>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8" name="対角する 2 つの角を切り取った四角形 27"/>
          <p:cNvSpPr/>
          <p:nvPr userDrawn="1"/>
        </p:nvSpPr>
        <p:spPr>
          <a:xfrm rot="21054230">
            <a:off x="7701074" y="2258909"/>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9" name="テキスト プレースホルダー 22"/>
          <p:cNvSpPr>
            <a:spLocks noGrp="1"/>
          </p:cNvSpPr>
          <p:nvPr>
            <p:ph type="body" sz="quarter" idx="15" hasCustomPrompt="1"/>
          </p:nvPr>
        </p:nvSpPr>
        <p:spPr>
          <a:xfrm>
            <a:off x="7644696" y="2201667"/>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47" name="テキスト プレースホルダー 5"/>
          <p:cNvSpPr>
            <a:spLocks noGrp="1"/>
          </p:cNvSpPr>
          <p:nvPr>
            <p:ph type="body" sz="quarter" idx="14" hasCustomPrompt="1"/>
          </p:nvPr>
        </p:nvSpPr>
        <p:spPr>
          <a:xfrm>
            <a:off x="8868832" y="2217119"/>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1" name="対角する 2 つの角を切り取った四角形 50"/>
          <p:cNvSpPr/>
          <p:nvPr userDrawn="1"/>
        </p:nvSpPr>
        <p:spPr>
          <a:xfrm rot="21226749">
            <a:off x="7887845" y="3815266"/>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2" name="対角する 2 つの角を切り取った四角形 51"/>
          <p:cNvSpPr/>
          <p:nvPr userDrawn="1"/>
        </p:nvSpPr>
        <p:spPr>
          <a:xfrm rot="21054230">
            <a:off x="7698775" y="3699068"/>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3" name="テキスト プレースホルダー 22"/>
          <p:cNvSpPr>
            <a:spLocks noGrp="1"/>
          </p:cNvSpPr>
          <p:nvPr>
            <p:ph type="body" sz="quarter" idx="16" hasCustomPrompt="1"/>
          </p:nvPr>
        </p:nvSpPr>
        <p:spPr>
          <a:xfrm>
            <a:off x="7642397" y="3641826"/>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54" name="テキスト プレースホルダー 5"/>
          <p:cNvSpPr>
            <a:spLocks noGrp="1"/>
          </p:cNvSpPr>
          <p:nvPr>
            <p:ph type="body" sz="quarter" idx="17" hasCustomPrompt="1"/>
          </p:nvPr>
        </p:nvSpPr>
        <p:spPr>
          <a:xfrm>
            <a:off x="8866533" y="3657278"/>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5" name="対角する 2 つの角を切り取った四角形 54"/>
          <p:cNvSpPr/>
          <p:nvPr userDrawn="1"/>
        </p:nvSpPr>
        <p:spPr>
          <a:xfrm rot="21226749">
            <a:off x="7890144" y="5337929"/>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6" name="対角する 2 つの角を切り取った四角形 55"/>
          <p:cNvSpPr/>
          <p:nvPr userDrawn="1"/>
        </p:nvSpPr>
        <p:spPr>
          <a:xfrm rot="21054230">
            <a:off x="7701074" y="5221731"/>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7" name="テキスト プレースホルダー 22"/>
          <p:cNvSpPr>
            <a:spLocks noGrp="1"/>
          </p:cNvSpPr>
          <p:nvPr>
            <p:ph type="body" sz="quarter" idx="18" hasCustomPrompt="1"/>
          </p:nvPr>
        </p:nvSpPr>
        <p:spPr>
          <a:xfrm>
            <a:off x="7644696" y="5164489"/>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58" name="テキスト プレースホルダー 5"/>
          <p:cNvSpPr>
            <a:spLocks noGrp="1"/>
          </p:cNvSpPr>
          <p:nvPr>
            <p:ph type="body" sz="quarter" idx="19" hasCustomPrompt="1"/>
          </p:nvPr>
        </p:nvSpPr>
        <p:spPr>
          <a:xfrm>
            <a:off x="8868832" y="5179941"/>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9" name="対角する 2 つの角を切り取った四角形 58"/>
          <p:cNvSpPr/>
          <p:nvPr userDrawn="1"/>
        </p:nvSpPr>
        <p:spPr>
          <a:xfrm rot="21226749">
            <a:off x="7887843" y="6850097"/>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60" name="対角する 2 つの角を切り取った四角形 59"/>
          <p:cNvSpPr/>
          <p:nvPr userDrawn="1"/>
        </p:nvSpPr>
        <p:spPr>
          <a:xfrm rot="21054230">
            <a:off x="7698773" y="6733899"/>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61" name="テキスト プレースホルダー 22"/>
          <p:cNvSpPr>
            <a:spLocks noGrp="1"/>
          </p:cNvSpPr>
          <p:nvPr>
            <p:ph type="body" sz="quarter" idx="20" hasCustomPrompt="1"/>
          </p:nvPr>
        </p:nvSpPr>
        <p:spPr>
          <a:xfrm>
            <a:off x="7642395" y="6676657"/>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62" name="テキスト プレースホルダー 5"/>
          <p:cNvSpPr>
            <a:spLocks noGrp="1"/>
          </p:cNvSpPr>
          <p:nvPr>
            <p:ph type="body" sz="quarter" idx="21" hasCustomPrompt="1"/>
          </p:nvPr>
        </p:nvSpPr>
        <p:spPr>
          <a:xfrm>
            <a:off x="8866531" y="6692109"/>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63" name="対角する 2 つの角を切り取った四角形 62"/>
          <p:cNvSpPr/>
          <p:nvPr userDrawn="1"/>
        </p:nvSpPr>
        <p:spPr>
          <a:xfrm rot="21226749">
            <a:off x="7887845" y="8351770"/>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64" name="対角する 2 つの角を切り取った四角形 63"/>
          <p:cNvSpPr/>
          <p:nvPr userDrawn="1"/>
        </p:nvSpPr>
        <p:spPr>
          <a:xfrm rot="21054230">
            <a:off x="7698775" y="8235572"/>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65" name="テキスト プレースホルダー 22"/>
          <p:cNvSpPr>
            <a:spLocks noGrp="1"/>
          </p:cNvSpPr>
          <p:nvPr>
            <p:ph type="body" sz="quarter" idx="22" hasCustomPrompt="1"/>
          </p:nvPr>
        </p:nvSpPr>
        <p:spPr>
          <a:xfrm>
            <a:off x="7642397" y="8178330"/>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66" name="テキスト プレースホルダー 5"/>
          <p:cNvSpPr>
            <a:spLocks noGrp="1"/>
          </p:cNvSpPr>
          <p:nvPr>
            <p:ph type="body" sz="quarter" idx="23" hasCustomPrompt="1"/>
          </p:nvPr>
        </p:nvSpPr>
        <p:spPr>
          <a:xfrm>
            <a:off x="8866533" y="8193782"/>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67" name="テキスト プレースホルダー 22"/>
          <p:cNvSpPr>
            <a:spLocks noGrp="1"/>
          </p:cNvSpPr>
          <p:nvPr>
            <p:ph type="body" sz="quarter" idx="13" hasCustomPrompt="1"/>
          </p:nvPr>
        </p:nvSpPr>
        <p:spPr>
          <a:xfrm>
            <a:off x="934295" y="2191172"/>
            <a:ext cx="6192688" cy="7043124"/>
          </a:xfrm>
        </p:spPr>
        <p:txBody>
          <a:bodyPr anchor="ctr">
            <a:normAutofit/>
          </a:bodyPr>
          <a:lstStyle>
            <a:lvl1pPr algn="l">
              <a:lnSpc>
                <a:spcPts val="8000"/>
              </a:lnSpc>
              <a:defRPr sz="8000">
                <a:solidFill>
                  <a:srgbClr val="525252"/>
                </a:solidFill>
                <a:latin typeface="+mj-lt"/>
              </a:defRPr>
            </a:lvl1pPr>
          </a:lstStyle>
          <a:p>
            <a:pPr lvl="0"/>
            <a:r>
              <a:rPr lang="en-US" dirty="0" smtClean="0"/>
              <a:t>Text</a:t>
            </a:r>
            <a:br>
              <a:rPr lang="en-US" dirty="0" smtClean="0"/>
            </a:br>
            <a:r>
              <a:rPr lang="en-US" dirty="0" smtClean="0"/>
              <a:t>Here</a:t>
            </a:r>
            <a:endParaRPr lang="en-US" dirty="0"/>
          </a:p>
        </p:txBody>
      </p:sp>
    </p:spTree>
    <p:extLst>
      <p:ext uri="{BB962C8B-B14F-4D97-AF65-F5344CB8AC3E}">
        <p14:creationId xmlns:p14="http://schemas.microsoft.com/office/powerpoint/2010/main" val="195214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9" decel="100000" fill="hold" grpId="0" nodeType="afterEffect">
                                  <p:stCondLst>
                                    <p:cond delay="0"/>
                                  </p:stCondLst>
                                  <p:iterate type="wd">
                                    <p:tmPct val="10000"/>
                                  </p:iterate>
                                  <p:childTnLst>
                                    <p:set>
                                      <p:cBhvr>
                                        <p:cTn id="23" dur="1" fill="hold">
                                          <p:stCondLst>
                                            <p:cond delay="0"/>
                                          </p:stCondLst>
                                        </p:cTn>
                                        <p:tgtEl>
                                          <p:spTgt spid="67">
                                            <p:txEl>
                                              <p:pRg st="0" end="0"/>
                                            </p:txEl>
                                          </p:spTgt>
                                        </p:tgtEl>
                                        <p:attrNameLst>
                                          <p:attrName>style.visibility</p:attrName>
                                        </p:attrNameLst>
                                      </p:cBhvr>
                                      <p:to>
                                        <p:strVal val="visible"/>
                                      </p:to>
                                    </p:set>
                                    <p:anim calcmode="lin" valueType="num">
                                      <p:cBhvr additive="base">
                                        <p:cTn id="24"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7">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1300"/>
                            </p:stCondLst>
                            <p:childTnLst>
                              <p:par>
                                <p:cTn id="27" presetID="2" presetClass="entr" presetSubtype="8" decel="100000" fill="hold" grpId="0" nodeType="after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9" decel="10000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5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300"/>
                            </p:stCondLst>
                            <p:childTnLst>
                              <p:par>
                                <p:cTn id="39" presetID="2" presetClass="entr" presetSubtype="2" decel="100000" fill="hold" grpId="0" nodeType="afterEffect">
                                  <p:stCondLst>
                                    <p:cond delay="0"/>
                                  </p:stCondLst>
                                  <p:childTnLst>
                                    <p:set>
                                      <p:cBhvr>
                                        <p:cTn id="40" dur="1" fill="hold">
                                          <p:stCondLst>
                                            <p:cond delay="0"/>
                                          </p:stCondLst>
                                        </p:cTn>
                                        <p:tgtEl>
                                          <p:spTgt spid="47">
                                            <p:txEl>
                                              <p:pRg st="0" end="0"/>
                                            </p:txEl>
                                          </p:spTgt>
                                        </p:tgtEl>
                                        <p:attrNameLst>
                                          <p:attrName>style.visibility</p:attrName>
                                        </p:attrNameLst>
                                      </p:cBhvr>
                                      <p:to>
                                        <p:strVal val="visible"/>
                                      </p:to>
                                    </p:set>
                                    <p:anim calcmode="lin" valueType="num">
                                      <p:cBhvr additive="base">
                                        <p:cTn id="41" dur="35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42" dur="35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6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500" fill="hold"/>
                                        <p:tgtEl>
                                          <p:spTgt spid="52"/>
                                        </p:tgtEl>
                                        <p:attrNameLst>
                                          <p:attrName>ppt_x</p:attrName>
                                        </p:attrNameLst>
                                      </p:cBhvr>
                                      <p:tavLst>
                                        <p:tav tm="0">
                                          <p:val>
                                            <p:strVal val="0-#ppt_w/2"/>
                                          </p:val>
                                        </p:tav>
                                        <p:tav tm="100000">
                                          <p:val>
                                            <p:strVal val="#ppt_x"/>
                                          </p:val>
                                        </p:tav>
                                      </p:tavLst>
                                    </p:anim>
                                    <p:anim calcmode="lin" valueType="num">
                                      <p:cBhvr additive="base">
                                        <p:cTn id="47" dur="50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9" decel="100000" fill="hold" grpId="0" nodeType="withEffect">
                                  <p:stCondLst>
                                    <p:cond delay="25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0-#ppt_w/2"/>
                                          </p:val>
                                        </p:tav>
                                        <p:tav tm="100000">
                                          <p:val>
                                            <p:strVal val="#ppt_x"/>
                                          </p:val>
                                        </p:tav>
                                      </p:tavLst>
                                    </p:anim>
                                    <p:anim calcmode="lin" valueType="num">
                                      <p:cBhvr additive="base">
                                        <p:cTn id="51" dur="500" fill="hold"/>
                                        <p:tgtEl>
                                          <p:spTgt spid="51"/>
                                        </p:tgtEl>
                                        <p:attrNameLst>
                                          <p:attrName>ppt_y</p:attrName>
                                        </p:attrNameLst>
                                      </p:cBhvr>
                                      <p:tavLst>
                                        <p:tav tm="0">
                                          <p:val>
                                            <p:strVal val="0-#ppt_h/2"/>
                                          </p:val>
                                        </p:tav>
                                        <p:tav tm="100000">
                                          <p:val>
                                            <p:strVal val="#ppt_y"/>
                                          </p:val>
                                        </p:tav>
                                      </p:tavLst>
                                    </p:anim>
                                  </p:childTnLst>
                                </p:cTn>
                              </p:par>
                              <p:par>
                                <p:cTn id="52" presetID="10" presetClass="entr" presetSubtype="0" fill="hold" grpId="0" nodeType="withEffect">
                                  <p:stCondLst>
                                    <p:cond delay="250"/>
                                  </p:stCondLst>
                                  <p:childTnLst>
                                    <p:set>
                                      <p:cBhvr>
                                        <p:cTn id="53" dur="1" fill="hold">
                                          <p:stCondLst>
                                            <p:cond delay="0"/>
                                          </p:stCondLst>
                                        </p:cTn>
                                        <p:tgtEl>
                                          <p:spTgt spid="53">
                                            <p:txEl>
                                              <p:pRg st="0" end="0"/>
                                            </p:txEl>
                                          </p:spTgt>
                                        </p:tgtEl>
                                        <p:attrNameLst>
                                          <p:attrName>style.visibility</p:attrName>
                                        </p:attrNameLst>
                                      </p:cBhvr>
                                      <p:to>
                                        <p:strVal val="visible"/>
                                      </p:to>
                                    </p:set>
                                    <p:animEffect transition="in" filter="fade">
                                      <p:cBhvr>
                                        <p:cTn id="54" dur="500"/>
                                        <p:tgtEl>
                                          <p:spTgt spid="53">
                                            <p:txEl>
                                              <p:pRg st="0" end="0"/>
                                            </p:txEl>
                                          </p:spTgt>
                                        </p:tgtEl>
                                      </p:cBhvr>
                                    </p:animEffect>
                                  </p:childTnLst>
                                </p:cTn>
                              </p:par>
                            </p:childTnLst>
                          </p:cTn>
                        </p:par>
                        <p:par>
                          <p:cTn id="55" fill="hold">
                            <p:stCondLst>
                              <p:cond delay="3400"/>
                            </p:stCondLst>
                            <p:childTnLst>
                              <p:par>
                                <p:cTn id="56" presetID="2" presetClass="entr" presetSubtype="2" decel="100000" fill="hold" grpId="0" nodeType="afterEffect">
                                  <p:stCondLst>
                                    <p:cond delay="0"/>
                                  </p:stCondLst>
                                  <p:childTnLst>
                                    <p:set>
                                      <p:cBhvr>
                                        <p:cTn id="57" dur="1" fill="hold">
                                          <p:stCondLst>
                                            <p:cond delay="0"/>
                                          </p:stCondLst>
                                        </p:cTn>
                                        <p:tgtEl>
                                          <p:spTgt spid="54">
                                            <p:txEl>
                                              <p:pRg st="0" end="0"/>
                                            </p:txEl>
                                          </p:spTgt>
                                        </p:tgtEl>
                                        <p:attrNameLst>
                                          <p:attrName>style.visibility</p:attrName>
                                        </p:attrNameLst>
                                      </p:cBhvr>
                                      <p:to>
                                        <p:strVal val="visible"/>
                                      </p:to>
                                    </p:set>
                                    <p:anim calcmode="lin" valueType="num">
                                      <p:cBhvr additive="base">
                                        <p:cTn id="58" dur="35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59" dur="35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3750"/>
                            </p:stCondLst>
                            <p:childTnLst>
                              <p:par>
                                <p:cTn id="61" presetID="2" presetClass="entr" presetSubtype="8" decel="100000" fill="hold" grpId="0" nodeType="afterEffect">
                                  <p:stCondLst>
                                    <p:cond delay="25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0-#ppt_w/2"/>
                                          </p:val>
                                        </p:tav>
                                        <p:tav tm="100000">
                                          <p:val>
                                            <p:strVal val="#ppt_x"/>
                                          </p:val>
                                        </p:tav>
                                      </p:tavLst>
                                    </p:anim>
                                    <p:anim calcmode="lin" valueType="num">
                                      <p:cBhvr additive="base">
                                        <p:cTn id="64" dur="500" fill="hold"/>
                                        <p:tgtEl>
                                          <p:spTgt spid="56"/>
                                        </p:tgtEl>
                                        <p:attrNameLst>
                                          <p:attrName>ppt_y</p:attrName>
                                        </p:attrNameLst>
                                      </p:cBhvr>
                                      <p:tavLst>
                                        <p:tav tm="0">
                                          <p:val>
                                            <p:strVal val="#ppt_y"/>
                                          </p:val>
                                        </p:tav>
                                        <p:tav tm="100000">
                                          <p:val>
                                            <p:strVal val="#ppt_y"/>
                                          </p:val>
                                        </p:tav>
                                      </p:tavLst>
                                    </p:anim>
                                  </p:childTnLst>
                                </p:cTn>
                              </p:par>
                              <p:par>
                                <p:cTn id="65" presetID="2" presetClass="entr" presetSubtype="9" decel="100000" fill="hold" grpId="0" nodeType="withEffect">
                                  <p:stCondLst>
                                    <p:cond delay="25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0-#ppt_w/2"/>
                                          </p:val>
                                        </p:tav>
                                        <p:tav tm="100000">
                                          <p:val>
                                            <p:strVal val="#ppt_x"/>
                                          </p:val>
                                        </p:tav>
                                      </p:tavLst>
                                    </p:anim>
                                    <p:anim calcmode="lin" valueType="num">
                                      <p:cBhvr additive="base">
                                        <p:cTn id="68" dur="500" fill="hold"/>
                                        <p:tgtEl>
                                          <p:spTgt spid="55"/>
                                        </p:tgtEl>
                                        <p:attrNameLst>
                                          <p:attrName>ppt_y</p:attrName>
                                        </p:attrNameLst>
                                      </p:cBhvr>
                                      <p:tavLst>
                                        <p:tav tm="0">
                                          <p:val>
                                            <p:strVal val="0-#ppt_h/2"/>
                                          </p:val>
                                        </p:tav>
                                        <p:tav tm="100000">
                                          <p:val>
                                            <p:strVal val="#ppt_y"/>
                                          </p:val>
                                        </p:tav>
                                      </p:tavLst>
                                    </p:anim>
                                  </p:childTnLst>
                                </p:cTn>
                              </p:par>
                              <p:par>
                                <p:cTn id="69" presetID="10" presetClass="entr" presetSubtype="0" fill="hold" grpId="0" nodeType="withEffect">
                                  <p:stCondLst>
                                    <p:cond delay="25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childTnLst>
                          </p:cTn>
                        </p:par>
                        <p:par>
                          <p:cTn id="72" fill="hold">
                            <p:stCondLst>
                              <p:cond delay="4500"/>
                            </p:stCondLst>
                            <p:childTnLst>
                              <p:par>
                                <p:cTn id="73" presetID="2" presetClass="entr" presetSubtype="2" decel="100000" fill="hold" grpId="0" nodeType="afterEffect">
                                  <p:stCondLst>
                                    <p:cond delay="0"/>
                                  </p:stCondLst>
                                  <p:childTnLst>
                                    <p:set>
                                      <p:cBhvr>
                                        <p:cTn id="74" dur="1" fill="hold">
                                          <p:stCondLst>
                                            <p:cond delay="0"/>
                                          </p:stCondLst>
                                        </p:cTn>
                                        <p:tgtEl>
                                          <p:spTgt spid="58">
                                            <p:txEl>
                                              <p:pRg st="0" end="0"/>
                                            </p:txEl>
                                          </p:spTgt>
                                        </p:tgtEl>
                                        <p:attrNameLst>
                                          <p:attrName>style.visibility</p:attrName>
                                        </p:attrNameLst>
                                      </p:cBhvr>
                                      <p:to>
                                        <p:strVal val="visible"/>
                                      </p:to>
                                    </p:set>
                                    <p:anim calcmode="lin" valueType="num">
                                      <p:cBhvr additive="base">
                                        <p:cTn id="75" dur="350" fill="hold"/>
                                        <p:tgtEl>
                                          <p:spTgt spid="58">
                                            <p:txEl>
                                              <p:pRg st="0" end="0"/>
                                            </p:txEl>
                                          </p:spTgt>
                                        </p:tgtEl>
                                        <p:attrNameLst>
                                          <p:attrName>ppt_x</p:attrName>
                                        </p:attrNameLst>
                                      </p:cBhvr>
                                      <p:tavLst>
                                        <p:tav tm="0">
                                          <p:val>
                                            <p:strVal val="1+#ppt_w/2"/>
                                          </p:val>
                                        </p:tav>
                                        <p:tav tm="100000">
                                          <p:val>
                                            <p:strVal val="#ppt_x"/>
                                          </p:val>
                                        </p:tav>
                                      </p:tavLst>
                                    </p:anim>
                                    <p:anim calcmode="lin" valueType="num">
                                      <p:cBhvr additive="base">
                                        <p:cTn id="76" dur="350" fill="hold"/>
                                        <p:tgtEl>
                                          <p:spTgt spid="58">
                                            <p:txEl>
                                              <p:pRg st="0" end="0"/>
                                            </p:txEl>
                                          </p:spTgt>
                                        </p:tgtEl>
                                        <p:attrNameLst>
                                          <p:attrName>ppt_y</p:attrName>
                                        </p:attrNameLst>
                                      </p:cBhvr>
                                      <p:tavLst>
                                        <p:tav tm="0">
                                          <p:val>
                                            <p:strVal val="#ppt_y"/>
                                          </p:val>
                                        </p:tav>
                                        <p:tav tm="100000">
                                          <p:val>
                                            <p:strVal val="#ppt_y"/>
                                          </p:val>
                                        </p:tav>
                                      </p:tavLst>
                                    </p:anim>
                                  </p:childTnLst>
                                </p:cTn>
                              </p:par>
                            </p:childTnLst>
                          </p:cTn>
                        </p:par>
                        <p:par>
                          <p:cTn id="77" fill="hold">
                            <p:stCondLst>
                              <p:cond delay="4850"/>
                            </p:stCondLst>
                            <p:childTnLst>
                              <p:par>
                                <p:cTn id="78" presetID="2" presetClass="entr" presetSubtype="8" decel="100000" fill="hold" grpId="0" nodeType="afterEffect">
                                  <p:stCondLst>
                                    <p:cond delay="250"/>
                                  </p:stCondLst>
                                  <p:childTnLst>
                                    <p:set>
                                      <p:cBhvr>
                                        <p:cTn id="79" dur="1" fill="hold">
                                          <p:stCondLst>
                                            <p:cond delay="0"/>
                                          </p:stCondLst>
                                        </p:cTn>
                                        <p:tgtEl>
                                          <p:spTgt spid="60"/>
                                        </p:tgtEl>
                                        <p:attrNameLst>
                                          <p:attrName>style.visibility</p:attrName>
                                        </p:attrNameLst>
                                      </p:cBhvr>
                                      <p:to>
                                        <p:strVal val="visible"/>
                                      </p:to>
                                    </p:set>
                                    <p:anim calcmode="lin" valueType="num">
                                      <p:cBhvr additive="base">
                                        <p:cTn id="80" dur="500" fill="hold"/>
                                        <p:tgtEl>
                                          <p:spTgt spid="60"/>
                                        </p:tgtEl>
                                        <p:attrNameLst>
                                          <p:attrName>ppt_x</p:attrName>
                                        </p:attrNameLst>
                                      </p:cBhvr>
                                      <p:tavLst>
                                        <p:tav tm="0">
                                          <p:val>
                                            <p:strVal val="0-#ppt_w/2"/>
                                          </p:val>
                                        </p:tav>
                                        <p:tav tm="100000">
                                          <p:val>
                                            <p:strVal val="#ppt_x"/>
                                          </p:val>
                                        </p:tav>
                                      </p:tavLst>
                                    </p:anim>
                                    <p:anim calcmode="lin" valueType="num">
                                      <p:cBhvr additive="base">
                                        <p:cTn id="81" dur="500" fill="hold"/>
                                        <p:tgtEl>
                                          <p:spTgt spid="60"/>
                                        </p:tgtEl>
                                        <p:attrNameLst>
                                          <p:attrName>ppt_y</p:attrName>
                                        </p:attrNameLst>
                                      </p:cBhvr>
                                      <p:tavLst>
                                        <p:tav tm="0">
                                          <p:val>
                                            <p:strVal val="#ppt_y"/>
                                          </p:val>
                                        </p:tav>
                                        <p:tav tm="100000">
                                          <p:val>
                                            <p:strVal val="#ppt_y"/>
                                          </p:val>
                                        </p:tav>
                                      </p:tavLst>
                                    </p:anim>
                                  </p:childTnLst>
                                </p:cTn>
                              </p:par>
                              <p:par>
                                <p:cTn id="82" presetID="2" presetClass="entr" presetSubtype="9" decel="100000" fill="hold" grpId="0" nodeType="withEffect">
                                  <p:stCondLst>
                                    <p:cond delay="25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0-#ppt_w/2"/>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par>
                                <p:cTn id="86" presetID="10" presetClass="entr" presetSubtype="0" fill="hold" grpId="0" nodeType="withEffect">
                                  <p:stCondLst>
                                    <p:cond delay="250"/>
                                  </p:stCondLst>
                                  <p:childTnLst>
                                    <p:set>
                                      <p:cBhvr>
                                        <p:cTn id="87" dur="1" fill="hold">
                                          <p:stCondLst>
                                            <p:cond delay="0"/>
                                          </p:stCondLst>
                                        </p:cTn>
                                        <p:tgtEl>
                                          <p:spTgt spid="61">
                                            <p:txEl>
                                              <p:pRg st="0" end="0"/>
                                            </p:txEl>
                                          </p:spTgt>
                                        </p:tgtEl>
                                        <p:attrNameLst>
                                          <p:attrName>style.visibility</p:attrName>
                                        </p:attrNameLst>
                                      </p:cBhvr>
                                      <p:to>
                                        <p:strVal val="visible"/>
                                      </p:to>
                                    </p:set>
                                    <p:animEffect transition="in" filter="fade">
                                      <p:cBhvr>
                                        <p:cTn id="88" dur="500"/>
                                        <p:tgtEl>
                                          <p:spTgt spid="61">
                                            <p:txEl>
                                              <p:pRg st="0" end="0"/>
                                            </p:txEl>
                                          </p:spTgt>
                                        </p:tgtEl>
                                      </p:cBhvr>
                                    </p:animEffect>
                                  </p:childTnLst>
                                </p:cTn>
                              </p:par>
                            </p:childTnLst>
                          </p:cTn>
                        </p:par>
                        <p:par>
                          <p:cTn id="89" fill="hold">
                            <p:stCondLst>
                              <p:cond delay="5600"/>
                            </p:stCondLst>
                            <p:childTnLst>
                              <p:par>
                                <p:cTn id="90" presetID="2" presetClass="entr" presetSubtype="2" decel="100000" fill="hold" grpId="0" nodeType="afterEffect">
                                  <p:stCondLst>
                                    <p:cond delay="0"/>
                                  </p:stCondLst>
                                  <p:childTnLst>
                                    <p:set>
                                      <p:cBhvr>
                                        <p:cTn id="91" dur="1" fill="hold">
                                          <p:stCondLst>
                                            <p:cond delay="0"/>
                                          </p:stCondLst>
                                        </p:cTn>
                                        <p:tgtEl>
                                          <p:spTgt spid="62">
                                            <p:txEl>
                                              <p:pRg st="0" end="0"/>
                                            </p:txEl>
                                          </p:spTgt>
                                        </p:tgtEl>
                                        <p:attrNameLst>
                                          <p:attrName>style.visibility</p:attrName>
                                        </p:attrNameLst>
                                      </p:cBhvr>
                                      <p:to>
                                        <p:strVal val="visible"/>
                                      </p:to>
                                    </p:set>
                                    <p:anim calcmode="lin" valueType="num">
                                      <p:cBhvr additive="base">
                                        <p:cTn id="92" dur="35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93" dur="35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5950"/>
                            </p:stCondLst>
                            <p:childTnLst>
                              <p:par>
                                <p:cTn id="95" presetID="2" presetClass="entr" presetSubtype="8" decel="100000" fill="hold" grpId="0" nodeType="afterEffect">
                                  <p:stCondLst>
                                    <p:cond delay="250"/>
                                  </p:stCondLst>
                                  <p:childTnLst>
                                    <p:set>
                                      <p:cBhvr>
                                        <p:cTn id="96" dur="1" fill="hold">
                                          <p:stCondLst>
                                            <p:cond delay="0"/>
                                          </p:stCondLst>
                                        </p:cTn>
                                        <p:tgtEl>
                                          <p:spTgt spid="64"/>
                                        </p:tgtEl>
                                        <p:attrNameLst>
                                          <p:attrName>style.visibility</p:attrName>
                                        </p:attrNameLst>
                                      </p:cBhvr>
                                      <p:to>
                                        <p:strVal val="visible"/>
                                      </p:to>
                                    </p:set>
                                    <p:anim calcmode="lin" valueType="num">
                                      <p:cBhvr additive="base">
                                        <p:cTn id="97" dur="500" fill="hold"/>
                                        <p:tgtEl>
                                          <p:spTgt spid="64"/>
                                        </p:tgtEl>
                                        <p:attrNameLst>
                                          <p:attrName>ppt_x</p:attrName>
                                        </p:attrNameLst>
                                      </p:cBhvr>
                                      <p:tavLst>
                                        <p:tav tm="0">
                                          <p:val>
                                            <p:strVal val="0-#ppt_w/2"/>
                                          </p:val>
                                        </p:tav>
                                        <p:tav tm="100000">
                                          <p:val>
                                            <p:strVal val="#ppt_x"/>
                                          </p:val>
                                        </p:tav>
                                      </p:tavLst>
                                    </p:anim>
                                    <p:anim calcmode="lin" valueType="num">
                                      <p:cBhvr additive="base">
                                        <p:cTn id="98" dur="500" fill="hold"/>
                                        <p:tgtEl>
                                          <p:spTgt spid="64"/>
                                        </p:tgtEl>
                                        <p:attrNameLst>
                                          <p:attrName>ppt_y</p:attrName>
                                        </p:attrNameLst>
                                      </p:cBhvr>
                                      <p:tavLst>
                                        <p:tav tm="0">
                                          <p:val>
                                            <p:strVal val="#ppt_y"/>
                                          </p:val>
                                        </p:tav>
                                        <p:tav tm="100000">
                                          <p:val>
                                            <p:strVal val="#ppt_y"/>
                                          </p:val>
                                        </p:tav>
                                      </p:tavLst>
                                    </p:anim>
                                  </p:childTnLst>
                                </p:cTn>
                              </p:par>
                              <p:par>
                                <p:cTn id="99" presetID="2" presetClass="entr" presetSubtype="9" decel="100000" fill="hold" grpId="0" nodeType="withEffect">
                                  <p:stCondLst>
                                    <p:cond delay="25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0-#ppt_w/2"/>
                                          </p:val>
                                        </p:tav>
                                        <p:tav tm="100000">
                                          <p:val>
                                            <p:strVal val="#ppt_x"/>
                                          </p:val>
                                        </p:tav>
                                      </p:tavLst>
                                    </p:anim>
                                    <p:anim calcmode="lin" valueType="num">
                                      <p:cBhvr additive="base">
                                        <p:cTn id="102" dur="500" fill="hold"/>
                                        <p:tgtEl>
                                          <p:spTgt spid="63"/>
                                        </p:tgtEl>
                                        <p:attrNameLst>
                                          <p:attrName>ppt_y</p:attrName>
                                        </p:attrNameLst>
                                      </p:cBhvr>
                                      <p:tavLst>
                                        <p:tav tm="0">
                                          <p:val>
                                            <p:strVal val="0-#ppt_h/2"/>
                                          </p:val>
                                        </p:tav>
                                        <p:tav tm="100000">
                                          <p:val>
                                            <p:strVal val="#ppt_y"/>
                                          </p:val>
                                        </p:tav>
                                      </p:tavLst>
                                    </p:anim>
                                  </p:childTnLst>
                                </p:cTn>
                              </p:par>
                              <p:par>
                                <p:cTn id="103" presetID="10" presetClass="entr" presetSubtype="0" fill="hold" grpId="0" nodeType="withEffect">
                                  <p:stCondLst>
                                    <p:cond delay="250"/>
                                  </p:stCondLst>
                                  <p:childTnLst>
                                    <p:set>
                                      <p:cBhvr>
                                        <p:cTn id="104" dur="1" fill="hold">
                                          <p:stCondLst>
                                            <p:cond delay="0"/>
                                          </p:stCondLst>
                                        </p:cTn>
                                        <p:tgtEl>
                                          <p:spTgt spid="65">
                                            <p:txEl>
                                              <p:pRg st="0" end="0"/>
                                            </p:txEl>
                                          </p:spTgt>
                                        </p:tgtEl>
                                        <p:attrNameLst>
                                          <p:attrName>style.visibility</p:attrName>
                                        </p:attrNameLst>
                                      </p:cBhvr>
                                      <p:to>
                                        <p:strVal val="visible"/>
                                      </p:to>
                                    </p:set>
                                    <p:animEffect transition="in" filter="fade">
                                      <p:cBhvr>
                                        <p:cTn id="105" dur="500"/>
                                        <p:tgtEl>
                                          <p:spTgt spid="65">
                                            <p:txEl>
                                              <p:pRg st="0" end="0"/>
                                            </p:txEl>
                                          </p:spTgt>
                                        </p:tgtEl>
                                      </p:cBhvr>
                                    </p:animEffect>
                                  </p:childTnLst>
                                </p:cTn>
                              </p:par>
                            </p:childTnLst>
                          </p:cTn>
                        </p:par>
                        <p:par>
                          <p:cTn id="106" fill="hold">
                            <p:stCondLst>
                              <p:cond delay="6700"/>
                            </p:stCondLst>
                            <p:childTnLst>
                              <p:par>
                                <p:cTn id="107" presetID="2" presetClass="entr" presetSubtype="2" decel="100000" fill="hold" grpId="0" nodeType="afterEffect">
                                  <p:stCondLst>
                                    <p:cond delay="0"/>
                                  </p:stCondLst>
                                  <p:childTnLst>
                                    <p:set>
                                      <p:cBhvr>
                                        <p:cTn id="108" dur="1" fill="hold">
                                          <p:stCondLst>
                                            <p:cond delay="0"/>
                                          </p:stCondLst>
                                        </p:cTn>
                                        <p:tgtEl>
                                          <p:spTgt spid="66">
                                            <p:txEl>
                                              <p:pRg st="0" end="0"/>
                                            </p:txEl>
                                          </p:spTgt>
                                        </p:tgtEl>
                                        <p:attrNameLst>
                                          <p:attrName>style.visibility</p:attrName>
                                        </p:attrNameLst>
                                      </p:cBhvr>
                                      <p:to>
                                        <p:strVal val="visible"/>
                                      </p:to>
                                    </p:set>
                                    <p:anim calcmode="lin" valueType="num">
                                      <p:cBhvr additive="base">
                                        <p:cTn id="109" dur="35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110" dur="35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7" grpId="0" animBg="1"/>
      <p:bldP spid="28" grpId="0" animBg="1"/>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7" grpId="0" build="p">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350" fill="hold"/>
                        <p:tgtEl>
                          <p:spTgt spid="47"/>
                        </p:tgtEl>
                        <p:attrNameLst>
                          <p:attrName>ppt_x</p:attrName>
                        </p:attrNameLst>
                      </p:cBhvr>
                      <p:tavLst>
                        <p:tav tm="0">
                          <p:val>
                            <p:strVal val="1+#ppt_w/2"/>
                          </p:val>
                        </p:tav>
                        <p:tav tm="100000">
                          <p:val>
                            <p:strVal val="#ppt_x"/>
                          </p:val>
                        </p:tav>
                      </p:tavLst>
                    </p:anim>
                    <p:anim calcmode="lin" valueType="num">
                      <p:cBhvr additive="base">
                        <p:cTn dur="350" fill="hold"/>
                        <p:tgtEl>
                          <p:spTgt spid="47"/>
                        </p:tgtEl>
                        <p:attrNameLst>
                          <p:attrName>ppt_y</p:attrName>
                        </p:attrNameLst>
                      </p:cBhvr>
                      <p:tavLst>
                        <p:tav tm="0">
                          <p:val>
                            <p:strVal val="#ppt_y"/>
                          </p:val>
                        </p:tav>
                        <p:tav tm="100000">
                          <p:val>
                            <p:strVal val="#ppt_y"/>
                          </p:val>
                        </p:tav>
                      </p:tavLst>
                    </p:anim>
                  </p:childTnLst>
                </p:cTn>
              </p:par>
            </p:tnLst>
          </p:tmpl>
        </p:tmplLst>
      </p:bldP>
      <p:bldP spid="51" grpId="0" animBg="1"/>
      <p:bldP spid="52" grpId="0" animBg="1"/>
      <p:bldP spid="53" grpId="0" build="p">
        <p:tmplLst>
          <p:tmpl lvl="1">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350" fill="hold"/>
                        <p:tgtEl>
                          <p:spTgt spid="54"/>
                        </p:tgtEl>
                        <p:attrNameLst>
                          <p:attrName>ppt_x</p:attrName>
                        </p:attrNameLst>
                      </p:cBhvr>
                      <p:tavLst>
                        <p:tav tm="0">
                          <p:val>
                            <p:strVal val="1+#ppt_w/2"/>
                          </p:val>
                        </p:tav>
                        <p:tav tm="100000">
                          <p:val>
                            <p:strVal val="#ppt_x"/>
                          </p:val>
                        </p:tav>
                      </p:tavLst>
                    </p:anim>
                    <p:anim calcmode="lin" valueType="num">
                      <p:cBhvr additive="base">
                        <p:cTn dur="350" fill="hold"/>
                        <p:tgtEl>
                          <p:spTgt spid="54"/>
                        </p:tgtEl>
                        <p:attrNameLst>
                          <p:attrName>ppt_y</p:attrName>
                        </p:attrNameLst>
                      </p:cBhvr>
                      <p:tavLst>
                        <p:tav tm="0">
                          <p:val>
                            <p:strVal val="#ppt_y"/>
                          </p:val>
                        </p:tav>
                        <p:tav tm="100000">
                          <p:val>
                            <p:strVal val="#ppt_y"/>
                          </p:val>
                        </p:tav>
                      </p:tavLst>
                    </p:anim>
                  </p:childTnLst>
                </p:cTn>
              </p:par>
            </p:tnLst>
          </p:tmpl>
        </p:tmplLst>
      </p:bldP>
      <p:bldP spid="55" grpId="0" animBg="1"/>
      <p:bldP spid="56" grpId="0" animBg="1"/>
      <p:bldP spid="57" grpId="0" build="p">
        <p:tmplLst>
          <p:tmpl lvl="1">
            <p:tnLst>
              <p:par>
                <p:cTn presetID="10" presetClass="entr" presetSubtype="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2" presetClass="entr" presetSubtype="2" decel="10000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350" fill="hold"/>
                        <p:tgtEl>
                          <p:spTgt spid="58"/>
                        </p:tgtEl>
                        <p:attrNameLst>
                          <p:attrName>ppt_x</p:attrName>
                        </p:attrNameLst>
                      </p:cBhvr>
                      <p:tavLst>
                        <p:tav tm="0">
                          <p:val>
                            <p:strVal val="1+#ppt_w/2"/>
                          </p:val>
                        </p:tav>
                        <p:tav tm="100000">
                          <p:val>
                            <p:strVal val="#ppt_x"/>
                          </p:val>
                        </p:tav>
                      </p:tavLst>
                    </p:anim>
                    <p:anim calcmode="lin" valueType="num">
                      <p:cBhvr additive="base">
                        <p:cTn dur="350" fill="hold"/>
                        <p:tgtEl>
                          <p:spTgt spid="58"/>
                        </p:tgtEl>
                        <p:attrNameLst>
                          <p:attrName>ppt_y</p:attrName>
                        </p:attrNameLst>
                      </p:cBhvr>
                      <p:tavLst>
                        <p:tav tm="0">
                          <p:val>
                            <p:strVal val="#ppt_y"/>
                          </p:val>
                        </p:tav>
                        <p:tav tm="100000">
                          <p:val>
                            <p:strVal val="#ppt_y"/>
                          </p:val>
                        </p:tav>
                      </p:tavLst>
                    </p:anim>
                  </p:childTnLst>
                </p:cTn>
              </p:par>
            </p:tnLst>
          </p:tmpl>
        </p:tmplLst>
      </p:bldP>
      <p:bldP spid="59" grpId="0" animBg="1"/>
      <p:bldP spid="60" grpId="0" animBg="1"/>
      <p:bldP spid="61" grpId="0" build="p">
        <p:tmplLst>
          <p:tmpl lvl="1">
            <p:tnLst>
              <p:par>
                <p:cTn presetID="10" presetClass="entr" presetSubtype="0" fill="hold" nodeType="withEffect">
                  <p:stCondLst>
                    <p:cond delay="25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350" fill="hold"/>
                        <p:tgtEl>
                          <p:spTgt spid="62"/>
                        </p:tgtEl>
                        <p:attrNameLst>
                          <p:attrName>ppt_x</p:attrName>
                        </p:attrNameLst>
                      </p:cBhvr>
                      <p:tavLst>
                        <p:tav tm="0">
                          <p:val>
                            <p:strVal val="1+#ppt_w/2"/>
                          </p:val>
                        </p:tav>
                        <p:tav tm="100000">
                          <p:val>
                            <p:strVal val="#ppt_x"/>
                          </p:val>
                        </p:tav>
                      </p:tavLst>
                    </p:anim>
                    <p:anim calcmode="lin" valueType="num">
                      <p:cBhvr additive="base">
                        <p:cTn dur="35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build="p">
        <p:tmplLst>
          <p:tmpl lvl="1">
            <p:tnLst>
              <p:par>
                <p:cTn presetID="10" presetClass="entr" presetSubtype="0" fill="hold" nodeType="withEffect">
                  <p:stCondLst>
                    <p:cond delay="25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350" fill="hold"/>
                        <p:tgtEl>
                          <p:spTgt spid="66"/>
                        </p:tgtEl>
                        <p:attrNameLst>
                          <p:attrName>ppt_x</p:attrName>
                        </p:attrNameLst>
                      </p:cBhvr>
                      <p:tavLst>
                        <p:tav tm="0">
                          <p:val>
                            <p:strVal val="1+#ppt_w/2"/>
                          </p:val>
                        </p:tav>
                        <p:tav tm="100000">
                          <p:val>
                            <p:strVal val="#ppt_x"/>
                          </p:val>
                        </p:tav>
                      </p:tavLst>
                    </p:anim>
                    <p:anim calcmode="lin" valueType="num">
                      <p:cBhvr additive="base">
                        <p:cTn dur="35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option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27" name="対角する 2 つの角を切り取った四角形 26"/>
          <p:cNvSpPr/>
          <p:nvPr userDrawn="1"/>
        </p:nvSpPr>
        <p:spPr>
          <a:xfrm rot="21226749">
            <a:off x="7890144" y="2591131"/>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8" name="対角する 2 つの角を切り取った四角形 27"/>
          <p:cNvSpPr/>
          <p:nvPr userDrawn="1"/>
        </p:nvSpPr>
        <p:spPr>
          <a:xfrm rot="21054230">
            <a:off x="7701074" y="2474933"/>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9" name="テキスト プレースホルダー 22"/>
          <p:cNvSpPr>
            <a:spLocks noGrp="1"/>
          </p:cNvSpPr>
          <p:nvPr>
            <p:ph type="body" sz="quarter" idx="15" hasCustomPrompt="1"/>
          </p:nvPr>
        </p:nvSpPr>
        <p:spPr>
          <a:xfrm>
            <a:off x="7644696" y="2417691"/>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47" name="テキスト プレースホルダー 5"/>
          <p:cNvSpPr>
            <a:spLocks noGrp="1"/>
          </p:cNvSpPr>
          <p:nvPr>
            <p:ph type="body" sz="quarter" idx="14" hasCustomPrompt="1"/>
          </p:nvPr>
        </p:nvSpPr>
        <p:spPr>
          <a:xfrm>
            <a:off x="8868832" y="2433143"/>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1" name="対角する 2 つの角を切り取った四角形 50"/>
          <p:cNvSpPr/>
          <p:nvPr userDrawn="1"/>
        </p:nvSpPr>
        <p:spPr>
          <a:xfrm rot="21226749">
            <a:off x="7887845" y="4370341"/>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2" name="対角する 2 つの角を切り取った四角形 51"/>
          <p:cNvSpPr/>
          <p:nvPr userDrawn="1"/>
        </p:nvSpPr>
        <p:spPr>
          <a:xfrm rot="21054230">
            <a:off x="7698775" y="4254143"/>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3" name="テキスト プレースホルダー 22"/>
          <p:cNvSpPr>
            <a:spLocks noGrp="1"/>
          </p:cNvSpPr>
          <p:nvPr>
            <p:ph type="body" sz="quarter" idx="16" hasCustomPrompt="1"/>
          </p:nvPr>
        </p:nvSpPr>
        <p:spPr>
          <a:xfrm>
            <a:off x="7642397" y="4196901"/>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54" name="テキスト プレースホルダー 5"/>
          <p:cNvSpPr>
            <a:spLocks noGrp="1"/>
          </p:cNvSpPr>
          <p:nvPr>
            <p:ph type="body" sz="quarter" idx="17" hasCustomPrompt="1"/>
          </p:nvPr>
        </p:nvSpPr>
        <p:spPr>
          <a:xfrm>
            <a:off x="8866533" y="4212353"/>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5" name="対角する 2 つの角を切り取った四角形 54"/>
          <p:cNvSpPr/>
          <p:nvPr userDrawn="1"/>
        </p:nvSpPr>
        <p:spPr>
          <a:xfrm rot="21226749">
            <a:off x="7890144" y="6253044"/>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6" name="対角する 2 つの角を切り取った四角形 55"/>
          <p:cNvSpPr/>
          <p:nvPr userDrawn="1"/>
        </p:nvSpPr>
        <p:spPr>
          <a:xfrm rot="21054230">
            <a:off x="7701074" y="6136846"/>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7" name="テキスト プレースホルダー 22"/>
          <p:cNvSpPr>
            <a:spLocks noGrp="1"/>
          </p:cNvSpPr>
          <p:nvPr>
            <p:ph type="body" sz="quarter" idx="18" hasCustomPrompt="1"/>
          </p:nvPr>
        </p:nvSpPr>
        <p:spPr>
          <a:xfrm>
            <a:off x="7644696" y="6079604"/>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58" name="テキスト プレースホルダー 5"/>
          <p:cNvSpPr>
            <a:spLocks noGrp="1"/>
          </p:cNvSpPr>
          <p:nvPr>
            <p:ph type="body" sz="quarter" idx="19" hasCustomPrompt="1"/>
          </p:nvPr>
        </p:nvSpPr>
        <p:spPr>
          <a:xfrm>
            <a:off x="8868832" y="6095056"/>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9" name="対角する 2 つの角を切り取った四角形 58"/>
          <p:cNvSpPr/>
          <p:nvPr userDrawn="1"/>
        </p:nvSpPr>
        <p:spPr>
          <a:xfrm rot="21226749">
            <a:off x="7887843" y="8125252"/>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60" name="対角する 2 つの角を切り取った四角形 59"/>
          <p:cNvSpPr/>
          <p:nvPr userDrawn="1"/>
        </p:nvSpPr>
        <p:spPr>
          <a:xfrm rot="21054230">
            <a:off x="7698773" y="8009054"/>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61" name="テキスト プレースホルダー 22"/>
          <p:cNvSpPr>
            <a:spLocks noGrp="1"/>
          </p:cNvSpPr>
          <p:nvPr>
            <p:ph type="body" sz="quarter" idx="20" hasCustomPrompt="1"/>
          </p:nvPr>
        </p:nvSpPr>
        <p:spPr>
          <a:xfrm>
            <a:off x="7642395" y="7951812"/>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62" name="テキスト プレースホルダー 5"/>
          <p:cNvSpPr>
            <a:spLocks noGrp="1"/>
          </p:cNvSpPr>
          <p:nvPr>
            <p:ph type="body" sz="quarter" idx="21" hasCustomPrompt="1"/>
          </p:nvPr>
        </p:nvSpPr>
        <p:spPr>
          <a:xfrm>
            <a:off x="8866531" y="7967264"/>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67" name="テキスト プレースホルダー 22"/>
          <p:cNvSpPr>
            <a:spLocks noGrp="1"/>
          </p:cNvSpPr>
          <p:nvPr>
            <p:ph type="body" sz="quarter" idx="13" hasCustomPrompt="1"/>
          </p:nvPr>
        </p:nvSpPr>
        <p:spPr>
          <a:xfrm>
            <a:off x="934295" y="2191172"/>
            <a:ext cx="6192688" cy="7043124"/>
          </a:xfrm>
        </p:spPr>
        <p:txBody>
          <a:bodyPr anchor="ctr">
            <a:normAutofit/>
          </a:bodyPr>
          <a:lstStyle>
            <a:lvl1pPr algn="l">
              <a:lnSpc>
                <a:spcPts val="8000"/>
              </a:lnSpc>
              <a:defRPr sz="8000">
                <a:solidFill>
                  <a:srgbClr val="525252"/>
                </a:solidFill>
                <a:latin typeface="+mj-lt"/>
              </a:defRPr>
            </a:lvl1pPr>
          </a:lstStyle>
          <a:p>
            <a:pPr lvl="0"/>
            <a:r>
              <a:rPr lang="en-US" dirty="0" smtClean="0"/>
              <a:t>Text</a:t>
            </a:r>
            <a:br>
              <a:rPr lang="en-US" dirty="0" smtClean="0"/>
            </a:br>
            <a:r>
              <a:rPr lang="en-US" dirty="0" smtClean="0"/>
              <a:t>Here</a:t>
            </a:r>
            <a:endParaRPr lang="en-US" dirty="0"/>
          </a:p>
        </p:txBody>
      </p:sp>
    </p:spTree>
    <p:extLst>
      <p:ext uri="{BB962C8B-B14F-4D97-AF65-F5344CB8AC3E}">
        <p14:creationId xmlns:p14="http://schemas.microsoft.com/office/powerpoint/2010/main" val="83051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9" decel="100000" fill="hold" grpId="0" nodeType="afterEffect">
                                  <p:stCondLst>
                                    <p:cond delay="0"/>
                                  </p:stCondLst>
                                  <p:iterate type="wd">
                                    <p:tmPct val="10000"/>
                                  </p:iterate>
                                  <p:childTnLst>
                                    <p:set>
                                      <p:cBhvr>
                                        <p:cTn id="23" dur="1" fill="hold">
                                          <p:stCondLst>
                                            <p:cond delay="0"/>
                                          </p:stCondLst>
                                        </p:cTn>
                                        <p:tgtEl>
                                          <p:spTgt spid="67">
                                            <p:txEl>
                                              <p:pRg st="0" end="0"/>
                                            </p:txEl>
                                          </p:spTgt>
                                        </p:tgtEl>
                                        <p:attrNameLst>
                                          <p:attrName>style.visibility</p:attrName>
                                        </p:attrNameLst>
                                      </p:cBhvr>
                                      <p:to>
                                        <p:strVal val="visible"/>
                                      </p:to>
                                    </p:set>
                                    <p:anim calcmode="lin" valueType="num">
                                      <p:cBhvr additive="base">
                                        <p:cTn id="24"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7">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1300"/>
                            </p:stCondLst>
                            <p:childTnLst>
                              <p:par>
                                <p:cTn id="27" presetID="2" presetClass="entr" presetSubtype="8" decel="100000" fill="hold" grpId="0" nodeType="after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9" decel="10000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5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300"/>
                            </p:stCondLst>
                            <p:childTnLst>
                              <p:par>
                                <p:cTn id="39" presetID="2" presetClass="entr" presetSubtype="2" decel="100000" fill="hold" grpId="0" nodeType="afterEffect">
                                  <p:stCondLst>
                                    <p:cond delay="0"/>
                                  </p:stCondLst>
                                  <p:childTnLst>
                                    <p:set>
                                      <p:cBhvr>
                                        <p:cTn id="40" dur="1" fill="hold">
                                          <p:stCondLst>
                                            <p:cond delay="0"/>
                                          </p:stCondLst>
                                        </p:cTn>
                                        <p:tgtEl>
                                          <p:spTgt spid="47">
                                            <p:txEl>
                                              <p:pRg st="0" end="0"/>
                                            </p:txEl>
                                          </p:spTgt>
                                        </p:tgtEl>
                                        <p:attrNameLst>
                                          <p:attrName>style.visibility</p:attrName>
                                        </p:attrNameLst>
                                      </p:cBhvr>
                                      <p:to>
                                        <p:strVal val="visible"/>
                                      </p:to>
                                    </p:set>
                                    <p:anim calcmode="lin" valueType="num">
                                      <p:cBhvr additive="base">
                                        <p:cTn id="41" dur="35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42" dur="35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6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500" fill="hold"/>
                                        <p:tgtEl>
                                          <p:spTgt spid="52"/>
                                        </p:tgtEl>
                                        <p:attrNameLst>
                                          <p:attrName>ppt_x</p:attrName>
                                        </p:attrNameLst>
                                      </p:cBhvr>
                                      <p:tavLst>
                                        <p:tav tm="0">
                                          <p:val>
                                            <p:strVal val="0-#ppt_w/2"/>
                                          </p:val>
                                        </p:tav>
                                        <p:tav tm="100000">
                                          <p:val>
                                            <p:strVal val="#ppt_x"/>
                                          </p:val>
                                        </p:tav>
                                      </p:tavLst>
                                    </p:anim>
                                    <p:anim calcmode="lin" valueType="num">
                                      <p:cBhvr additive="base">
                                        <p:cTn id="47" dur="50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9" decel="100000" fill="hold" grpId="0" nodeType="withEffect">
                                  <p:stCondLst>
                                    <p:cond delay="25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0-#ppt_w/2"/>
                                          </p:val>
                                        </p:tav>
                                        <p:tav tm="100000">
                                          <p:val>
                                            <p:strVal val="#ppt_x"/>
                                          </p:val>
                                        </p:tav>
                                      </p:tavLst>
                                    </p:anim>
                                    <p:anim calcmode="lin" valueType="num">
                                      <p:cBhvr additive="base">
                                        <p:cTn id="51" dur="500" fill="hold"/>
                                        <p:tgtEl>
                                          <p:spTgt spid="51"/>
                                        </p:tgtEl>
                                        <p:attrNameLst>
                                          <p:attrName>ppt_y</p:attrName>
                                        </p:attrNameLst>
                                      </p:cBhvr>
                                      <p:tavLst>
                                        <p:tav tm="0">
                                          <p:val>
                                            <p:strVal val="0-#ppt_h/2"/>
                                          </p:val>
                                        </p:tav>
                                        <p:tav tm="100000">
                                          <p:val>
                                            <p:strVal val="#ppt_y"/>
                                          </p:val>
                                        </p:tav>
                                      </p:tavLst>
                                    </p:anim>
                                  </p:childTnLst>
                                </p:cTn>
                              </p:par>
                              <p:par>
                                <p:cTn id="52" presetID="10" presetClass="entr" presetSubtype="0" fill="hold" grpId="0" nodeType="withEffect">
                                  <p:stCondLst>
                                    <p:cond delay="250"/>
                                  </p:stCondLst>
                                  <p:childTnLst>
                                    <p:set>
                                      <p:cBhvr>
                                        <p:cTn id="53" dur="1" fill="hold">
                                          <p:stCondLst>
                                            <p:cond delay="0"/>
                                          </p:stCondLst>
                                        </p:cTn>
                                        <p:tgtEl>
                                          <p:spTgt spid="53">
                                            <p:txEl>
                                              <p:pRg st="0" end="0"/>
                                            </p:txEl>
                                          </p:spTgt>
                                        </p:tgtEl>
                                        <p:attrNameLst>
                                          <p:attrName>style.visibility</p:attrName>
                                        </p:attrNameLst>
                                      </p:cBhvr>
                                      <p:to>
                                        <p:strVal val="visible"/>
                                      </p:to>
                                    </p:set>
                                    <p:animEffect transition="in" filter="fade">
                                      <p:cBhvr>
                                        <p:cTn id="54" dur="500"/>
                                        <p:tgtEl>
                                          <p:spTgt spid="53">
                                            <p:txEl>
                                              <p:pRg st="0" end="0"/>
                                            </p:txEl>
                                          </p:spTgt>
                                        </p:tgtEl>
                                      </p:cBhvr>
                                    </p:animEffect>
                                  </p:childTnLst>
                                </p:cTn>
                              </p:par>
                            </p:childTnLst>
                          </p:cTn>
                        </p:par>
                        <p:par>
                          <p:cTn id="55" fill="hold">
                            <p:stCondLst>
                              <p:cond delay="3400"/>
                            </p:stCondLst>
                            <p:childTnLst>
                              <p:par>
                                <p:cTn id="56" presetID="2" presetClass="entr" presetSubtype="2" decel="100000" fill="hold" grpId="0" nodeType="afterEffect">
                                  <p:stCondLst>
                                    <p:cond delay="0"/>
                                  </p:stCondLst>
                                  <p:childTnLst>
                                    <p:set>
                                      <p:cBhvr>
                                        <p:cTn id="57" dur="1" fill="hold">
                                          <p:stCondLst>
                                            <p:cond delay="0"/>
                                          </p:stCondLst>
                                        </p:cTn>
                                        <p:tgtEl>
                                          <p:spTgt spid="54">
                                            <p:txEl>
                                              <p:pRg st="0" end="0"/>
                                            </p:txEl>
                                          </p:spTgt>
                                        </p:tgtEl>
                                        <p:attrNameLst>
                                          <p:attrName>style.visibility</p:attrName>
                                        </p:attrNameLst>
                                      </p:cBhvr>
                                      <p:to>
                                        <p:strVal val="visible"/>
                                      </p:to>
                                    </p:set>
                                    <p:anim calcmode="lin" valueType="num">
                                      <p:cBhvr additive="base">
                                        <p:cTn id="58" dur="35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59" dur="35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3750"/>
                            </p:stCondLst>
                            <p:childTnLst>
                              <p:par>
                                <p:cTn id="61" presetID="2" presetClass="entr" presetSubtype="8" decel="100000" fill="hold" grpId="0" nodeType="afterEffect">
                                  <p:stCondLst>
                                    <p:cond delay="25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0-#ppt_w/2"/>
                                          </p:val>
                                        </p:tav>
                                        <p:tav tm="100000">
                                          <p:val>
                                            <p:strVal val="#ppt_x"/>
                                          </p:val>
                                        </p:tav>
                                      </p:tavLst>
                                    </p:anim>
                                    <p:anim calcmode="lin" valueType="num">
                                      <p:cBhvr additive="base">
                                        <p:cTn id="64" dur="500" fill="hold"/>
                                        <p:tgtEl>
                                          <p:spTgt spid="56"/>
                                        </p:tgtEl>
                                        <p:attrNameLst>
                                          <p:attrName>ppt_y</p:attrName>
                                        </p:attrNameLst>
                                      </p:cBhvr>
                                      <p:tavLst>
                                        <p:tav tm="0">
                                          <p:val>
                                            <p:strVal val="#ppt_y"/>
                                          </p:val>
                                        </p:tav>
                                        <p:tav tm="100000">
                                          <p:val>
                                            <p:strVal val="#ppt_y"/>
                                          </p:val>
                                        </p:tav>
                                      </p:tavLst>
                                    </p:anim>
                                  </p:childTnLst>
                                </p:cTn>
                              </p:par>
                              <p:par>
                                <p:cTn id="65" presetID="2" presetClass="entr" presetSubtype="9" decel="100000" fill="hold" grpId="0" nodeType="withEffect">
                                  <p:stCondLst>
                                    <p:cond delay="25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0-#ppt_w/2"/>
                                          </p:val>
                                        </p:tav>
                                        <p:tav tm="100000">
                                          <p:val>
                                            <p:strVal val="#ppt_x"/>
                                          </p:val>
                                        </p:tav>
                                      </p:tavLst>
                                    </p:anim>
                                    <p:anim calcmode="lin" valueType="num">
                                      <p:cBhvr additive="base">
                                        <p:cTn id="68" dur="500" fill="hold"/>
                                        <p:tgtEl>
                                          <p:spTgt spid="55"/>
                                        </p:tgtEl>
                                        <p:attrNameLst>
                                          <p:attrName>ppt_y</p:attrName>
                                        </p:attrNameLst>
                                      </p:cBhvr>
                                      <p:tavLst>
                                        <p:tav tm="0">
                                          <p:val>
                                            <p:strVal val="0-#ppt_h/2"/>
                                          </p:val>
                                        </p:tav>
                                        <p:tav tm="100000">
                                          <p:val>
                                            <p:strVal val="#ppt_y"/>
                                          </p:val>
                                        </p:tav>
                                      </p:tavLst>
                                    </p:anim>
                                  </p:childTnLst>
                                </p:cTn>
                              </p:par>
                              <p:par>
                                <p:cTn id="69" presetID="10" presetClass="entr" presetSubtype="0" fill="hold" grpId="0" nodeType="withEffect">
                                  <p:stCondLst>
                                    <p:cond delay="25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childTnLst>
                          </p:cTn>
                        </p:par>
                        <p:par>
                          <p:cTn id="72" fill="hold">
                            <p:stCondLst>
                              <p:cond delay="4500"/>
                            </p:stCondLst>
                            <p:childTnLst>
                              <p:par>
                                <p:cTn id="73" presetID="2" presetClass="entr" presetSubtype="2" decel="100000" fill="hold" grpId="0" nodeType="afterEffect">
                                  <p:stCondLst>
                                    <p:cond delay="0"/>
                                  </p:stCondLst>
                                  <p:childTnLst>
                                    <p:set>
                                      <p:cBhvr>
                                        <p:cTn id="74" dur="1" fill="hold">
                                          <p:stCondLst>
                                            <p:cond delay="0"/>
                                          </p:stCondLst>
                                        </p:cTn>
                                        <p:tgtEl>
                                          <p:spTgt spid="58">
                                            <p:txEl>
                                              <p:pRg st="0" end="0"/>
                                            </p:txEl>
                                          </p:spTgt>
                                        </p:tgtEl>
                                        <p:attrNameLst>
                                          <p:attrName>style.visibility</p:attrName>
                                        </p:attrNameLst>
                                      </p:cBhvr>
                                      <p:to>
                                        <p:strVal val="visible"/>
                                      </p:to>
                                    </p:set>
                                    <p:anim calcmode="lin" valueType="num">
                                      <p:cBhvr additive="base">
                                        <p:cTn id="75" dur="350" fill="hold"/>
                                        <p:tgtEl>
                                          <p:spTgt spid="58">
                                            <p:txEl>
                                              <p:pRg st="0" end="0"/>
                                            </p:txEl>
                                          </p:spTgt>
                                        </p:tgtEl>
                                        <p:attrNameLst>
                                          <p:attrName>ppt_x</p:attrName>
                                        </p:attrNameLst>
                                      </p:cBhvr>
                                      <p:tavLst>
                                        <p:tav tm="0">
                                          <p:val>
                                            <p:strVal val="1+#ppt_w/2"/>
                                          </p:val>
                                        </p:tav>
                                        <p:tav tm="100000">
                                          <p:val>
                                            <p:strVal val="#ppt_x"/>
                                          </p:val>
                                        </p:tav>
                                      </p:tavLst>
                                    </p:anim>
                                    <p:anim calcmode="lin" valueType="num">
                                      <p:cBhvr additive="base">
                                        <p:cTn id="76" dur="350" fill="hold"/>
                                        <p:tgtEl>
                                          <p:spTgt spid="58">
                                            <p:txEl>
                                              <p:pRg st="0" end="0"/>
                                            </p:txEl>
                                          </p:spTgt>
                                        </p:tgtEl>
                                        <p:attrNameLst>
                                          <p:attrName>ppt_y</p:attrName>
                                        </p:attrNameLst>
                                      </p:cBhvr>
                                      <p:tavLst>
                                        <p:tav tm="0">
                                          <p:val>
                                            <p:strVal val="#ppt_y"/>
                                          </p:val>
                                        </p:tav>
                                        <p:tav tm="100000">
                                          <p:val>
                                            <p:strVal val="#ppt_y"/>
                                          </p:val>
                                        </p:tav>
                                      </p:tavLst>
                                    </p:anim>
                                  </p:childTnLst>
                                </p:cTn>
                              </p:par>
                            </p:childTnLst>
                          </p:cTn>
                        </p:par>
                        <p:par>
                          <p:cTn id="77" fill="hold">
                            <p:stCondLst>
                              <p:cond delay="4850"/>
                            </p:stCondLst>
                            <p:childTnLst>
                              <p:par>
                                <p:cTn id="78" presetID="2" presetClass="entr" presetSubtype="8" decel="100000" fill="hold" grpId="0" nodeType="afterEffect">
                                  <p:stCondLst>
                                    <p:cond delay="250"/>
                                  </p:stCondLst>
                                  <p:childTnLst>
                                    <p:set>
                                      <p:cBhvr>
                                        <p:cTn id="79" dur="1" fill="hold">
                                          <p:stCondLst>
                                            <p:cond delay="0"/>
                                          </p:stCondLst>
                                        </p:cTn>
                                        <p:tgtEl>
                                          <p:spTgt spid="60"/>
                                        </p:tgtEl>
                                        <p:attrNameLst>
                                          <p:attrName>style.visibility</p:attrName>
                                        </p:attrNameLst>
                                      </p:cBhvr>
                                      <p:to>
                                        <p:strVal val="visible"/>
                                      </p:to>
                                    </p:set>
                                    <p:anim calcmode="lin" valueType="num">
                                      <p:cBhvr additive="base">
                                        <p:cTn id="80" dur="500" fill="hold"/>
                                        <p:tgtEl>
                                          <p:spTgt spid="60"/>
                                        </p:tgtEl>
                                        <p:attrNameLst>
                                          <p:attrName>ppt_x</p:attrName>
                                        </p:attrNameLst>
                                      </p:cBhvr>
                                      <p:tavLst>
                                        <p:tav tm="0">
                                          <p:val>
                                            <p:strVal val="0-#ppt_w/2"/>
                                          </p:val>
                                        </p:tav>
                                        <p:tav tm="100000">
                                          <p:val>
                                            <p:strVal val="#ppt_x"/>
                                          </p:val>
                                        </p:tav>
                                      </p:tavLst>
                                    </p:anim>
                                    <p:anim calcmode="lin" valueType="num">
                                      <p:cBhvr additive="base">
                                        <p:cTn id="81" dur="500" fill="hold"/>
                                        <p:tgtEl>
                                          <p:spTgt spid="60"/>
                                        </p:tgtEl>
                                        <p:attrNameLst>
                                          <p:attrName>ppt_y</p:attrName>
                                        </p:attrNameLst>
                                      </p:cBhvr>
                                      <p:tavLst>
                                        <p:tav tm="0">
                                          <p:val>
                                            <p:strVal val="#ppt_y"/>
                                          </p:val>
                                        </p:tav>
                                        <p:tav tm="100000">
                                          <p:val>
                                            <p:strVal val="#ppt_y"/>
                                          </p:val>
                                        </p:tav>
                                      </p:tavLst>
                                    </p:anim>
                                  </p:childTnLst>
                                </p:cTn>
                              </p:par>
                              <p:par>
                                <p:cTn id="82" presetID="2" presetClass="entr" presetSubtype="9" decel="100000" fill="hold" grpId="0" nodeType="withEffect">
                                  <p:stCondLst>
                                    <p:cond delay="25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0-#ppt_w/2"/>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par>
                                <p:cTn id="86" presetID="10" presetClass="entr" presetSubtype="0" fill="hold" grpId="0" nodeType="withEffect">
                                  <p:stCondLst>
                                    <p:cond delay="250"/>
                                  </p:stCondLst>
                                  <p:childTnLst>
                                    <p:set>
                                      <p:cBhvr>
                                        <p:cTn id="87" dur="1" fill="hold">
                                          <p:stCondLst>
                                            <p:cond delay="0"/>
                                          </p:stCondLst>
                                        </p:cTn>
                                        <p:tgtEl>
                                          <p:spTgt spid="61">
                                            <p:txEl>
                                              <p:pRg st="0" end="0"/>
                                            </p:txEl>
                                          </p:spTgt>
                                        </p:tgtEl>
                                        <p:attrNameLst>
                                          <p:attrName>style.visibility</p:attrName>
                                        </p:attrNameLst>
                                      </p:cBhvr>
                                      <p:to>
                                        <p:strVal val="visible"/>
                                      </p:to>
                                    </p:set>
                                    <p:animEffect transition="in" filter="fade">
                                      <p:cBhvr>
                                        <p:cTn id="88" dur="500"/>
                                        <p:tgtEl>
                                          <p:spTgt spid="61">
                                            <p:txEl>
                                              <p:pRg st="0" end="0"/>
                                            </p:txEl>
                                          </p:spTgt>
                                        </p:tgtEl>
                                      </p:cBhvr>
                                    </p:animEffect>
                                  </p:childTnLst>
                                </p:cTn>
                              </p:par>
                            </p:childTnLst>
                          </p:cTn>
                        </p:par>
                        <p:par>
                          <p:cTn id="89" fill="hold">
                            <p:stCondLst>
                              <p:cond delay="5600"/>
                            </p:stCondLst>
                            <p:childTnLst>
                              <p:par>
                                <p:cTn id="90" presetID="2" presetClass="entr" presetSubtype="2" decel="100000" fill="hold" grpId="0" nodeType="afterEffect">
                                  <p:stCondLst>
                                    <p:cond delay="0"/>
                                  </p:stCondLst>
                                  <p:childTnLst>
                                    <p:set>
                                      <p:cBhvr>
                                        <p:cTn id="91" dur="1" fill="hold">
                                          <p:stCondLst>
                                            <p:cond delay="0"/>
                                          </p:stCondLst>
                                        </p:cTn>
                                        <p:tgtEl>
                                          <p:spTgt spid="62">
                                            <p:txEl>
                                              <p:pRg st="0" end="0"/>
                                            </p:txEl>
                                          </p:spTgt>
                                        </p:tgtEl>
                                        <p:attrNameLst>
                                          <p:attrName>style.visibility</p:attrName>
                                        </p:attrNameLst>
                                      </p:cBhvr>
                                      <p:to>
                                        <p:strVal val="visible"/>
                                      </p:to>
                                    </p:set>
                                    <p:anim calcmode="lin" valueType="num">
                                      <p:cBhvr additive="base">
                                        <p:cTn id="92" dur="35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93" dur="35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7" grpId="0" animBg="1"/>
      <p:bldP spid="28" grpId="0" animBg="1"/>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7" grpId="0" build="p">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350" fill="hold"/>
                        <p:tgtEl>
                          <p:spTgt spid="47"/>
                        </p:tgtEl>
                        <p:attrNameLst>
                          <p:attrName>ppt_x</p:attrName>
                        </p:attrNameLst>
                      </p:cBhvr>
                      <p:tavLst>
                        <p:tav tm="0">
                          <p:val>
                            <p:strVal val="1+#ppt_w/2"/>
                          </p:val>
                        </p:tav>
                        <p:tav tm="100000">
                          <p:val>
                            <p:strVal val="#ppt_x"/>
                          </p:val>
                        </p:tav>
                      </p:tavLst>
                    </p:anim>
                    <p:anim calcmode="lin" valueType="num">
                      <p:cBhvr additive="base">
                        <p:cTn dur="350" fill="hold"/>
                        <p:tgtEl>
                          <p:spTgt spid="47"/>
                        </p:tgtEl>
                        <p:attrNameLst>
                          <p:attrName>ppt_y</p:attrName>
                        </p:attrNameLst>
                      </p:cBhvr>
                      <p:tavLst>
                        <p:tav tm="0">
                          <p:val>
                            <p:strVal val="#ppt_y"/>
                          </p:val>
                        </p:tav>
                        <p:tav tm="100000">
                          <p:val>
                            <p:strVal val="#ppt_y"/>
                          </p:val>
                        </p:tav>
                      </p:tavLst>
                    </p:anim>
                  </p:childTnLst>
                </p:cTn>
              </p:par>
            </p:tnLst>
          </p:tmpl>
        </p:tmplLst>
      </p:bldP>
      <p:bldP spid="51" grpId="0" animBg="1"/>
      <p:bldP spid="52" grpId="0" animBg="1"/>
      <p:bldP spid="53" grpId="0" build="p">
        <p:tmplLst>
          <p:tmpl lvl="1">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350" fill="hold"/>
                        <p:tgtEl>
                          <p:spTgt spid="54"/>
                        </p:tgtEl>
                        <p:attrNameLst>
                          <p:attrName>ppt_x</p:attrName>
                        </p:attrNameLst>
                      </p:cBhvr>
                      <p:tavLst>
                        <p:tav tm="0">
                          <p:val>
                            <p:strVal val="1+#ppt_w/2"/>
                          </p:val>
                        </p:tav>
                        <p:tav tm="100000">
                          <p:val>
                            <p:strVal val="#ppt_x"/>
                          </p:val>
                        </p:tav>
                      </p:tavLst>
                    </p:anim>
                    <p:anim calcmode="lin" valueType="num">
                      <p:cBhvr additive="base">
                        <p:cTn dur="350" fill="hold"/>
                        <p:tgtEl>
                          <p:spTgt spid="54"/>
                        </p:tgtEl>
                        <p:attrNameLst>
                          <p:attrName>ppt_y</p:attrName>
                        </p:attrNameLst>
                      </p:cBhvr>
                      <p:tavLst>
                        <p:tav tm="0">
                          <p:val>
                            <p:strVal val="#ppt_y"/>
                          </p:val>
                        </p:tav>
                        <p:tav tm="100000">
                          <p:val>
                            <p:strVal val="#ppt_y"/>
                          </p:val>
                        </p:tav>
                      </p:tavLst>
                    </p:anim>
                  </p:childTnLst>
                </p:cTn>
              </p:par>
            </p:tnLst>
          </p:tmpl>
        </p:tmplLst>
      </p:bldP>
      <p:bldP spid="55" grpId="0" animBg="1"/>
      <p:bldP spid="56" grpId="0" animBg="1"/>
      <p:bldP spid="57" grpId="0" build="p">
        <p:tmplLst>
          <p:tmpl lvl="1">
            <p:tnLst>
              <p:par>
                <p:cTn presetID="10" presetClass="entr" presetSubtype="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2" presetClass="entr" presetSubtype="2" decel="10000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350" fill="hold"/>
                        <p:tgtEl>
                          <p:spTgt spid="58"/>
                        </p:tgtEl>
                        <p:attrNameLst>
                          <p:attrName>ppt_x</p:attrName>
                        </p:attrNameLst>
                      </p:cBhvr>
                      <p:tavLst>
                        <p:tav tm="0">
                          <p:val>
                            <p:strVal val="1+#ppt_w/2"/>
                          </p:val>
                        </p:tav>
                        <p:tav tm="100000">
                          <p:val>
                            <p:strVal val="#ppt_x"/>
                          </p:val>
                        </p:tav>
                      </p:tavLst>
                    </p:anim>
                    <p:anim calcmode="lin" valueType="num">
                      <p:cBhvr additive="base">
                        <p:cTn dur="350" fill="hold"/>
                        <p:tgtEl>
                          <p:spTgt spid="58"/>
                        </p:tgtEl>
                        <p:attrNameLst>
                          <p:attrName>ppt_y</p:attrName>
                        </p:attrNameLst>
                      </p:cBhvr>
                      <p:tavLst>
                        <p:tav tm="0">
                          <p:val>
                            <p:strVal val="#ppt_y"/>
                          </p:val>
                        </p:tav>
                        <p:tav tm="100000">
                          <p:val>
                            <p:strVal val="#ppt_y"/>
                          </p:val>
                        </p:tav>
                      </p:tavLst>
                    </p:anim>
                  </p:childTnLst>
                </p:cTn>
              </p:par>
            </p:tnLst>
          </p:tmpl>
        </p:tmplLst>
      </p:bldP>
      <p:bldP spid="59" grpId="0" animBg="1"/>
      <p:bldP spid="60" grpId="0" animBg="1"/>
      <p:bldP spid="61" grpId="0" build="p">
        <p:tmplLst>
          <p:tmpl lvl="1">
            <p:tnLst>
              <p:par>
                <p:cTn presetID="10" presetClass="entr" presetSubtype="0" fill="hold" nodeType="withEffect">
                  <p:stCondLst>
                    <p:cond delay="25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350" fill="hold"/>
                        <p:tgtEl>
                          <p:spTgt spid="62"/>
                        </p:tgtEl>
                        <p:attrNameLst>
                          <p:attrName>ppt_x</p:attrName>
                        </p:attrNameLst>
                      </p:cBhvr>
                      <p:tavLst>
                        <p:tav tm="0">
                          <p:val>
                            <p:strVal val="1+#ppt_w/2"/>
                          </p:val>
                        </p:tav>
                        <p:tav tm="100000">
                          <p:val>
                            <p:strVal val="#ppt_x"/>
                          </p:val>
                        </p:tav>
                      </p:tavLst>
                    </p:anim>
                    <p:anim calcmode="lin" valueType="num">
                      <p:cBhvr additive="base">
                        <p:cTn dur="350" fill="hold"/>
                        <p:tgtEl>
                          <p:spTgt spid="62"/>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0" y="4207396"/>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sp>
        <p:nvSpPr>
          <p:cNvPr id="6" name="テキスト プレースホルダー 5"/>
          <p:cNvSpPr>
            <a:spLocks noGrp="1"/>
          </p:cNvSpPr>
          <p:nvPr>
            <p:ph type="body" sz="quarter" idx="14" hasCustomPrompt="1"/>
          </p:nvPr>
        </p:nvSpPr>
        <p:spPr>
          <a:xfrm>
            <a:off x="9287222" y="4798894"/>
            <a:ext cx="8424936" cy="315291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1" name="対角する 2 つの角を切り取った四角形 10"/>
          <p:cNvSpPr/>
          <p:nvPr userDrawn="1"/>
        </p:nvSpPr>
        <p:spPr>
          <a:xfrm rot="21226749">
            <a:off x="2296845" y="2977659"/>
            <a:ext cx="6170183" cy="617018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7" name="対角する 2 つの角を切り取った四角形 6"/>
          <p:cNvSpPr/>
          <p:nvPr userDrawn="1"/>
        </p:nvSpPr>
        <p:spPr>
          <a:xfrm rot="21054230">
            <a:off x="1804011" y="2574531"/>
            <a:ext cx="6170183" cy="617018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9" name="図プレースホルダー 8"/>
          <p:cNvSpPr>
            <a:spLocks noGrp="1"/>
          </p:cNvSpPr>
          <p:nvPr>
            <p:ph type="pic" sz="quarter" idx="16" hasCustomPrompt="1"/>
          </p:nvPr>
        </p:nvSpPr>
        <p:spPr>
          <a:xfrm rot="21432298">
            <a:off x="1871250" y="2601650"/>
            <a:ext cx="6312346" cy="6310881"/>
          </a:xfrm>
          <a:prstGeom prst="snip2DiagRect">
            <a:avLst/>
          </a:prstGeom>
          <a:solidFill>
            <a:schemeClr val="bg1">
              <a:lumMod val="95000"/>
            </a:schemeClr>
          </a:solidFill>
          <a:effectLst/>
        </p:spPr>
        <p:txBody>
          <a:bodyPr/>
          <a:lstStyle>
            <a:lvl1pPr>
              <a:defRPr/>
            </a:lvl1pPr>
          </a:lstStyle>
          <a:p>
            <a:r>
              <a:rPr lang="en-US" dirty="0" smtClean="0"/>
              <a:t>Add Image</a:t>
            </a:r>
            <a:endParaRPr lang="en-US" dirty="0"/>
          </a:p>
        </p:txBody>
      </p:sp>
      <p:sp>
        <p:nvSpPr>
          <p:cNvPr id="23" name="テキスト プレースホルダー 22"/>
          <p:cNvSpPr>
            <a:spLocks noGrp="1"/>
          </p:cNvSpPr>
          <p:nvPr>
            <p:ph type="body" sz="quarter" idx="13" hasCustomPrompt="1"/>
          </p:nvPr>
        </p:nvSpPr>
        <p:spPr>
          <a:xfrm>
            <a:off x="9287222" y="3703340"/>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371905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8" decel="100000" fill="hold" nodeType="after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1" grpId="0" animBg="1"/>
      <p:bldP spid="7" grpId="0" animBg="1"/>
      <p:bldP spid="9" grpId="0" animBg="1"/>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7" name="片側の 2 つの角を切り取った四角形 6"/>
          <p:cNvSpPr/>
          <p:nvPr userDrawn="1"/>
        </p:nvSpPr>
        <p:spPr>
          <a:xfrm rot="10800000">
            <a:off x="4493208" y="3801917"/>
            <a:ext cx="1872000" cy="1872000"/>
          </a:xfrm>
          <a:prstGeom prst="snip2Same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19" name="片側の 2 つの角を切り取った四角形 18"/>
          <p:cNvSpPr/>
          <p:nvPr userDrawn="1"/>
        </p:nvSpPr>
        <p:spPr>
          <a:xfrm>
            <a:off x="6335934" y="5673120"/>
            <a:ext cx="1872000" cy="1872000"/>
          </a:xfrm>
          <a:prstGeom prst="snip2SameRect">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20" name="片側の 2 つの角を切り取った四角形 19"/>
          <p:cNvSpPr/>
          <p:nvPr userDrawn="1"/>
        </p:nvSpPr>
        <p:spPr>
          <a:xfrm>
            <a:off x="2621207" y="5673918"/>
            <a:ext cx="1872000" cy="1872000"/>
          </a:xfrm>
          <a:prstGeom prst="snip2Same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27" name="片側の 2 つの角を切り取った四角形 26"/>
          <p:cNvSpPr/>
          <p:nvPr userDrawn="1"/>
        </p:nvSpPr>
        <p:spPr>
          <a:xfrm>
            <a:off x="10080000" y="5673919"/>
            <a:ext cx="1872000" cy="1872000"/>
          </a:xfrm>
          <a:prstGeom prst="snip2Same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28" name="片側の 2 つの角を切り取った四角形 27"/>
          <p:cNvSpPr/>
          <p:nvPr userDrawn="1"/>
        </p:nvSpPr>
        <p:spPr>
          <a:xfrm rot="10800000">
            <a:off x="11952000" y="3801120"/>
            <a:ext cx="1872000" cy="1872000"/>
          </a:xfrm>
          <a:prstGeom prst="snip2SameRect">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29" name="片側の 2 つの角を切り取った四角形 28"/>
          <p:cNvSpPr/>
          <p:nvPr userDrawn="1"/>
        </p:nvSpPr>
        <p:spPr>
          <a:xfrm rot="10800000">
            <a:off x="8208000" y="3801918"/>
            <a:ext cx="1872000" cy="1872000"/>
          </a:xfrm>
          <a:prstGeom prst="snip2Same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30" name="片側の 2 つの角を切り取った四角形 29"/>
          <p:cNvSpPr/>
          <p:nvPr userDrawn="1"/>
        </p:nvSpPr>
        <p:spPr>
          <a:xfrm>
            <a:off x="13824000" y="5673919"/>
            <a:ext cx="1872000" cy="1872000"/>
          </a:xfrm>
          <a:prstGeom prst="snip2Same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31" name="テキスト プレースホルダー 22"/>
          <p:cNvSpPr>
            <a:spLocks noGrp="1"/>
          </p:cNvSpPr>
          <p:nvPr>
            <p:ph type="body" sz="quarter" idx="15" hasCustomPrompt="1"/>
          </p:nvPr>
        </p:nvSpPr>
        <p:spPr>
          <a:xfrm>
            <a:off x="2621208" y="6105376"/>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3" name="テキスト プレースホルダー 22"/>
          <p:cNvSpPr>
            <a:spLocks noGrp="1"/>
          </p:cNvSpPr>
          <p:nvPr>
            <p:ph type="body" sz="quarter" idx="16" hasCustomPrompt="1"/>
          </p:nvPr>
        </p:nvSpPr>
        <p:spPr>
          <a:xfrm>
            <a:off x="4488706" y="4089152"/>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4" name="テキスト プレースホルダー 22"/>
          <p:cNvSpPr>
            <a:spLocks noGrp="1"/>
          </p:cNvSpPr>
          <p:nvPr>
            <p:ph type="body" sz="quarter" idx="17" hasCustomPrompt="1"/>
          </p:nvPr>
        </p:nvSpPr>
        <p:spPr>
          <a:xfrm>
            <a:off x="6334894" y="6105376"/>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5" name="テキスト プレースホルダー 22"/>
          <p:cNvSpPr>
            <a:spLocks noGrp="1"/>
          </p:cNvSpPr>
          <p:nvPr>
            <p:ph type="body" sz="quarter" idx="18" hasCustomPrompt="1"/>
          </p:nvPr>
        </p:nvSpPr>
        <p:spPr>
          <a:xfrm>
            <a:off x="8202392" y="4089152"/>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6" name="テキスト プレースホルダー 22"/>
          <p:cNvSpPr>
            <a:spLocks noGrp="1"/>
          </p:cNvSpPr>
          <p:nvPr>
            <p:ph type="body" sz="quarter" idx="19" hasCustomPrompt="1"/>
          </p:nvPr>
        </p:nvSpPr>
        <p:spPr>
          <a:xfrm>
            <a:off x="10084502" y="6105376"/>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7" name="テキスト プレースホルダー 22"/>
          <p:cNvSpPr>
            <a:spLocks noGrp="1"/>
          </p:cNvSpPr>
          <p:nvPr>
            <p:ph type="body" sz="quarter" idx="20" hasCustomPrompt="1"/>
          </p:nvPr>
        </p:nvSpPr>
        <p:spPr>
          <a:xfrm>
            <a:off x="11952000" y="4089152"/>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8" name="テキスト プレースホルダー 22"/>
          <p:cNvSpPr>
            <a:spLocks noGrp="1"/>
          </p:cNvSpPr>
          <p:nvPr>
            <p:ph type="body" sz="quarter" idx="21" hasCustomPrompt="1"/>
          </p:nvPr>
        </p:nvSpPr>
        <p:spPr>
          <a:xfrm>
            <a:off x="13824000" y="6105376"/>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40" name="テキスト プレースホルダー 5"/>
          <p:cNvSpPr>
            <a:spLocks noGrp="1"/>
          </p:cNvSpPr>
          <p:nvPr>
            <p:ph type="body" sz="quarter" idx="14" hasCustomPrompt="1"/>
          </p:nvPr>
        </p:nvSpPr>
        <p:spPr>
          <a:xfrm>
            <a:off x="1870398" y="7519764"/>
            <a:ext cx="3348165" cy="1394722"/>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1" name="テキスト プレースホルダー 5"/>
          <p:cNvSpPr>
            <a:spLocks noGrp="1"/>
          </p:cNvSpPr>
          <p:nvPr>
            <p:ph type="body" sz="quarter" idx="22" hasCustomPrompt="1"/>
          </p:nvPr>
        </p:nvSpPr>
        <p:spPr>
          <a:xfrm>
            <a:off x="3675189" y="2407196"/>
            <a:ext cx="3348165" cy="1394722"/>
          </a:xfrm>
        </p:spPr>
        <p:txBody>
          <a:bodyPr anchor="b">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2" name="テキスト プレースホルダー 5"/>
          <p:cNvSpPr>
            <a:spLocks noGrp="1"/>
          </p:cNvSpPr>
          <p:nvPr>
            <p:ph type="body" sz="quarter" idx="23" hasCustomPrompt="1"/>
          </p:nvPr>
        </p:nvSpPr>
        <p:spPr>
          <a:xfrm>
            <a:off x="5597851" y="7545919"/>
            <a:ext cx="3348165" cy="1394722"/>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3" name="テキスト プレースホルダー 5"/>
          <p:cNvSpPr>
            <a:spLocks noGrp="1"/>
          </p:cNvSpPr>
          <p:nvPr>
            <p:ph type="body" sz="quarter" idx="24" hasCustomPrompt="1"/>
          </p:nvPr>
        </p:nvSpPr>
        <p:spPr>
          <a:xfrm>
            <a:off x="9341917" y="7545919"/>
            <a:ext cx="3348165" cy="1394722"/>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4" name="テキスト プレースホルダー 5"/>
          <p:cNvSpPr>
            <a:spLocks noGrp="1"/>
          </p:cNvSpPr>
          <p:nvPr>
            <p:ph type="body" sz="quarter" idx="25" hasCustomPrompt="1"/>
          </p:nvPr>
        </p:nvSpPr>
        <p:spPr>
          <a:xfrm>
            <a:off x="13085917" y="7522559"/>
            <a:ext cx="3348165" cy="1394722"/>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5" name="テキスト プレースホルダー 5"/>
          <p:cNvSpPr>
            <a:spLocks noGrp="1"/>
          </p:cNvSpPr>
          <p:nvPr>
            <p:ph type="body" sz="quarter" idx="26" hasCustomPrompt="1"/>
          </p:nvPr>
        </p:nvSpPr>
        <p:spPr>
          <a:xfrm>
            <a:off x="7451225" y="2407196"/>
            <a:ext cx="3348165" cy="1394722"/>
          </a:xfrm>
        </p:spPr>
        <p:txBody>
          <a:bodyPr anchor="b">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6" name="テキスト プレースホルダー 5"/>
          <p:cNvSpPr>
            <a:spLocks noGrp="1"/>
          </p:cNvSpPr>
          <p:nvPr>
            <p:ph type="body" sz="quarter" idx="27" hasCustomPrompt="1"/>
          </p:nvPr>
        </p:nvSpPr>
        <p:spPr>
          <a:xfrm>
            <a:off x="11213917" y="2404844"/>
            <a:ext cx="3348165" cy="1394722"/>
          </a:xfrm>
        </p:spPr>
        <p:txBody>
          <a:bodyPr anchor="b">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26859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250"/>
                                  </p:stCondLst>
                                  <p:childTnLst>
                                    <p:set>
                                      <p:cBhvr>
                                        <p:cTn id="27" dur="1" fill="hold">
                                          <p:stCondLst>
                                            <p:cond delay="0"/>
                                          </p:stCondLst>
                                        </p:cTn>
                                        <p:tgtEl>
                                          <p:spTgt spid="31">
                                            <p:txEl>
                                              <p:pRg st="0" end="0"/>
                                            </p:txEl>
                                          </p:spTgt>
                                        </p:tgtEl>
                                        <p:attrNameLst>
                                          <p:attrName>style.visibility</p:attrName>
                                        </p:attrNameLst>
                                      </p:cBhvr>
                                      <p:to>
                                        <p:strVal val="visible"/>
                                      </p:to>
                                    </p:set>
                                    <p:animEffect transition="in" filter="fade">
                                      <p:cBhvr>
                                        <p:cTn id="28" dur="500"/>
                                        <p:tgtEl>
                                          <p:spTgt spid="31">
                                            <p:txEl>
                                              <p:pRg st="0" end="0"/>
                                            </p:txEl>
                                          </p:spTgt>
                                        </p:tgtEl>
                                      </p:cBhvr>
                                    </p:animEffect>
                                  </p:childTnLst>
                                </p:cTn>
                              </p:par>
                              <p:par>
                                <p:cTn id="29" presetID="2" presetClass="entr" presetSubtype="4" decel="100000" fill="hold" grpId="0" nodeType="withEffect">
                                  <p:stCondLst>
                                    <p:cond delay="250"/>
                                  </p:stCondLst>
                                  <p:childTnLst>
                                    <p:set>
                                      <p:cBhvr>
                                        <p:cTn id="30" dur="1" fill="hold">
                                          <p:stCondLst>
                                            <p:cond delay="0"/>
                                          </p:stCondLst>
                                        </p:cTn>
                                        <p:tgtEl>
                                          <p:spTgt spid="40">
                                            <p:txEl>
                                              <p:pRg st="0" end="0"/>
                                            </p:txEl>
                                          </p:spTgt>
                                        </p:tgtEl>
                                        <p:attrNameLst>
                                          <p:attrName>style.visibility</p:attrName>
                                        </p:attrNameLst>
                                      </p:cBhvr>
                                      <p:to>
                                        <p:strVal val="visible"/>
                                      </p:to>
                                    </p:set>
                                    <p:anim calcmode="lin" valueType="num">
                                      <p:cBhvr additive="base">
                                        <p:cTn id="31"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1" decel="100000" fill="hold" grpId="0" nodeType="afterEffect">
                                  <p:stCondLst>
                                    <p:cond delay="25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500"/>
                                  </p:stCondLst>
                                  <p:childTnLst>
                                    <p:set>
                                      <p:cBhvr>
                                        <p:cTn id="39" dur="1" fill="hold">
                                          <p:stCondLst>
                                            <p:cond delay="0"/>
                                          </p:stCondLst>
                                        </p:cTn>
                                        <p:tgtEl>
                                          <p:spTgt spid="33">
                                            <p:txEl>
                                              <p:pRg st="0" end="0"/>
                                            </p:txEl>
                                          </p:spTgt>
                                        </p:tgtEl>
                                        <p:attrNameLst>
                                          <p:attrName>style.visibility</p:attrName>
                                        </p:attrNameLst>
                                      </p:cBhvr>
                                      <p:to>
                                        <p:strVal val="visible"/>
                                      </p:to>
                                    </p:set>
                                    <p:animEffect transition="in" filter="fade">
                                      <p:cBhvr>
                                        <p:cTn id="40" dur="500"/>
                                        <p:tgtEl>
                                          <p:spTgt spid="33">
                                            <p:txEl>
                                              <p:pRg st="0" end="0"/>
                                            </p:txEl>
                                          </p:spTgt>
                                        </p:tgtEl>
                                      </p:cBhvr>
                                    </p:animEffect>
                                  </p:childTnLst>
                                </p:cTn>
                              </p:par>
                              <p:par>
                                <p:cTn id="41" presetID="2" presetClass="entr" presetSubtype="1" decel="100000" fill="hold" grpId="0" nodeType="withEffect">
                                  <p:stCondLst>
                                    <p:cond delay="50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0-#ppt_h/2"/>
                                          </p:val>
                                        </p:tav>
                                        <p:tav tm="100000">
                                          <p:val>
                                            <p:strVal val="#ppt_y"/>
                                          </p:val>
                                        </p:tav>
                                      </p:tavLst>
                                    </p:anim>
                                  </p:childTnLst>
                                </p:cTn>
                              </p:par>
                            </p:childTnLst>
                          </p:cTn>
                        </p:par>
                        <p:par>
                          <p:cTn id="45" fill="hold">
                            <p:stCondLst>
                              <p:cond delay="2500"/>
                            </p:stCondLst>
                            <p:childTnLst>
                              <p:par>
                                <p:cTn id="46" presetID="2" presetClass="entr" presetSubtype="4" decel="100000" fill="hold" grpId="0" nodeType="afterEffect">
                                  <p:stCondLst>
                                    <p:cond delay="25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5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childTnLst>
                                </p:cTn>
                              </p:par>
                              <p:par>
                                <p:cTn id="53" presetID="2" presetClass="entr" presetSubtype="4" decel="100000" fill="hold" grpId="0" nodeType="withEffect">
                                  <p:stCondLst>
                                    <p:cond delay="500"/>
                                  </p:stCondLst>
                                  <p:childTnLst>
                                    <p:set>
                                      <p:cBhvr>
                                        <p:cTn id="54" dur="1" fill="hold">
                                          <p:stCondLst>
                                            <p:cond delay="0"/>
                                          </p:stCondLst>
                                        </p:cTn>
                                        <p:tgtEl>
                                          <p:spTgt spid="42">
                                            <p:txEl>
                                              <p:pRg st="0" end="0"/>
                                            </p:txEl>
                                          </p:spTgt>
                                        </p:tgtEl>
                                        <p:attrNameLst>
                                          <p:attrName>style.visibility</p:attrName>
                                        </p:attrNameLst>
                                      </p:cBhvr>
                                      <p:to>
                                        <p:strVal val="visible"/>
                                      </p:to>
                                    </p:set>
                                    <p:anim calcmode="lin" valueType="num">
                                      <p:cBhvr additive="base">
                                        <p:cTn id="55"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3500"/>
                            </p:stCondLst>
                            <p:childTnLst>
                              <p:par>
                                <p:cTn id="58" presetID="2" presetClass="entr" presetSubtype="1" decel="100000" fill="hold" grpId="0" nodeType="afterEffect">
                                  <p:stCondLst>
                                    <p:cond delay="25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ppt_x"/>
                                          </p:val>
                                        </p:tav>
                                        <p:tav tm="100000">
                                          <p:val>
                                            <p:strVal val="#ppt_x"/>
                                          </p:val>
                                        </p:tav>
                                      </p:tavLst>
                                    </p:anim>
                                    <p:anim calcmode="lin" valueType="num">
                                      <p:cBhvr additive="base">
                                        <p:cTn id="61" dur="500" fill="hold"/>
                                        <p:tgtEl>
                                          <p:spTgt spid="29"/>
                                        </p:tgtEl>
                                        <p:attrNameLst>
                                          <p:attrName>ppt_y</p:attrName>
                                        </p:attrNameLst>
                                      </p:cBhvr>
                                      <p:tavLst>
                                        <p:tav tm="0">
                                          <p:val>
                                            <p:strVal val="0-#ppt_h/2"/>
                                          </p:val>
                                        </p:tav>
                                        <p:tav tm="100000">
                                          <p:val>
                                            <p:strVal val="#ppt_y"/>
                                          </p:val>
                                        </p:tav>
                                      </p:tavLst>
                                    </p:anim>
                                  </p:childTnLst>
                                </p:cTn>
                              </p:par>
                              <p:par>
                                <p:cTn id="62" presetID="10" presetClass="entr" presetSubtype="0" fill="hold" grpId="0" nodeType="withEffect">
                                  <p:stCondLst>
                                    <p:cond delay="500"/>
                                  </p:stCondLst>
                                  <p:childTnLst>
                                    <p:set>
                                      <p:cBhvr>
                                        <p:cTn id="63" dur="1" fill="hold">
                                          <p:stCondLst>
                                            <p:cond delay="0"/>
                                          </p:stCondLst>
                                        </p:cTn>
                                        <p:tgtEl>
                                          <p:spTgt spid="35">
                                            <p:txEl>
                                              <p:pRg st="0" end="0"/>
                                            </p:txEl>
                                          </p:spTgt>
                                        </p:tgtEl>
                                        <p:attrNameLst>
                                          <p:attrName>style.visibility</p:attrName>
                                        </p:attrNameLst>
                                      </p:cBhvr>
                                      <p:to>
                                        <p:strVal val="visible"/>
                                      </p:to>
                                    </p:set>
                                    <p:animEffect transition="in" filter="fade">
                                      <p:cBhvr>
                                        <p:cTn id="64" dur="500"/>
                                        <p:tgtEl>
                                          <p:spTgt spid="35">
                                            <p:txEl>
                                              <p:pRg st="0" end="0"/>
                                            </p:txEl>
                                          </p:spTgt>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5">
                                            <p:txEl>
                                              <p:pRg st="0" end="0"/>
                                            </p:txEl>
                                          </p:spTgt>
                                        </p:tgtEl>
                                        <p:attrNameLst>
                                          <p:attrName>style.visibility</p:attrName>
                                        </p:attrNameLst>
                                      </p:cBhvr>
                                      <p:to>
                                        <p:strVal val="visible"/>
                                      </p:to>
                                    </p:set>
                                    <p:anim calcmode="lin" valueType="num">
                                      <p:cBhvr additive="base">
                                        <p:cTn id="67"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5">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500"/>
                            </p:stCondLst>
                            <p:childTnLst>
                              <p:par>
                                <p:cTn id="70" presetID="2" presetClass="entr" presetSubtype="4" decel="100000" fill="hold" grpId="0" nodeType="afterEffect">
                                  <p:stCondLst>
                                    <p:cond delay="2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par>
                                <p:cTn id="74" presetID="10" presetClass="entr" presetSubtype="0" fill="hold" grpId="0" nodeType="withEffect">
                                  <p:stCondLst>
                                    <p:cond delay="500"/>
                                  </p:stCondLst>
                                  <p:childTnLst>
                                    <p:set>
                                      <p:cBhvr>
                                        <p:cTn id="75" dur="1" fill="hold">
                                          <p:stCondLst>
                                            <p:cond delay="0"/>
                                          </p:stCondLst>
                                        </p:cTn>
                                        <p:tgtEl>
                                          <p:spTgt spid="36">
                                            <p:txEl>
                                              <p:pRg st="0" end="0"/>
                                            </p:txEl>
                                          </p:spTgt>
                                        </p:tgtEl>
                                        <p:attrNameLst>
                                          <p:attrName>style.visibility</p:attrName>
                                        </p:attrNameLst>
                                      </p:cBhvr>
                                      <p:to>
                                        <p:strVal val="visible"/>
                                      </p:to>
                                    </p:set>
                                    <p:animEffect transition="in" filter="fade">
                                      <p:cBhvr>
                                        <p:cTn id="76" dur="500"/>
                                        <p:tgtEl>
                                          <p:spTgt spid="36">
                                            <p:txEl>
                                              <p:pRg st="0" end="0"/>
                                            </p:txEl>
                                          </p:spTgt>
                                        </p:tgtEl>
                                      </p:cBhvr>
                                    </p:animEffect>
                                  </p:childTnLst>
                                </p:cTn>
                              </p:par>
                              <p:par>
                                <p:cTn id="77" presetID="2" presetClass="entr" presetSubtype="4" decel="100000" fill="hold" grpId="0" nodeType="withEffect">
                                  <p:stCondLst>
                                    <p:cond delay="500"/>
                                  </p:stCondLst>
                                  <p:childTnLst>
                                    <p:set>
                                      <p:cBhvr>
                                        <p:cTn id="78" dur="1" fill="hold">
                                          <p:stCondLst>
                                            <p:cond delay="0"/>
                                          </p:stCondLst>
                                        </p:cTn>
                                        <p:tgtEl>
                                          <p:spTgt spid="43">
                                            <p:txEl>
                                              <p:pRg st="0" end="0"/>
                                            </p:txEl>
                                          </p:spTgt>
                                        </p:tgtEl>
                                        <p:attrNameLst>
                                          <p:attrName>style.visibility</p:attrName>
                                        </p:attrNameLst>
                                      </p:cBhvr>
                                      <p:to>
                                        <p:strVal val="visible"/>
                                      </p:to>
                                    </p:set>
                                    <p:anim calcmode="lin" valueType="num">
                                      <p:cBhvr additive="base">
                                        <p:cTn id="79"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5500"/>
                            </p:stCondLst>
                            <p:childTnLst>
                              <p:par>
                                <p:cTn id="82" presetID="2" presetClass="entr" presetSubtype="1" decel="100000" fill="hold" grpId="0" nodeType="afterEffect">
                                  <p:stCondLst>
                                    <p:cond delay="250"/>
                                  </p:stCondLst>
                                  <p:childTnLst>
                                    <p:set>
                                      <p:cBhvr>
                                        <p:cTn id="83" dur="1" fill="hold">
                                          <p:stCondLst>
                                            <p:cond delay="0"/>
                                          </p:stCondLst>
                                        </p:cTn>
                                        <p:tgtEl>
                                          <p:spTgt spid="28"/>
                                        </p:tgtEl>
                                        <p:attrNameLst>
                                          <p:attrName>style.visibility</p:attrName>
                                        </p:attrNameLst>
                                      </p:cBhvr>
                                      <p:to>
                                        <p:strVal val="visible"/>
                                      </p:to>
                                    </p:set>
                                    <p:anim calcmode="lin" valueType="num">
                                      <p:cBhvr additive="base">
                                        <p:cTn id="84" dur="500" fill="hold"/>
                                        <p:tgtEl>
                                          <p:spTgt spid="28"/>
                                        </p:tgtEl>
                                        <p:attrNameLst>
                                          <p:attrName>ppt_x</p:attrName>
                                        </p:attrNameLst>
                                      </p:cBhvr>
                                      <p:tavLst>
                                        <p:tav tm="0">
                                          <p:val>
                                            <p:strVal val="#ppt_x"/>
                                          </p:val>
                                        </p:tav>
                                        <p:tav tm="100000">
                                          <p:val>
                                            <p:strVal val="#ppt_x"/>
                                          </p:val>
                                        </p:tav>
                                      </p:tavLst>
                                    </p:anim>
                                    <p:anim calcmode="lin" valueType="num">
                                      <p:cBhvr additive="base">
                                        <p:cTn id="85" dur="500" fill="hold"/>
                                        <p:tgtEl>
                                          <p:spTgt spid="28"/>
                                        </p:tgtEl>
                                        <p:attrNameLst>
                                          <p:attrName>ppt_y</p:attrName>
                                        </p:attrNameLst>
                                      </p:cBhvr>
                                      <p:tavLst>
                                        <p:tav tm="0">
                                          <p:val>
                                            <p:strVal val="0-#ppt_h/2"/>
                                          </p:val>
                                        </p:tav>
                                        <p:tav tm="100000">
                                          <p:val>
                                            <p:strVal val="#ppt_y"/>
                                          </p:val>
                                        </p:tav>
                                      </p:tavLst>
                                    </p:anim>
                                  </p:childTnLst>
                                </p:cTn>
                              </p:par>
                              <p:par>
                                <p:cTn id="86" presetID="10" presetClass="entr" presetSubtype="0" fill="hold" grpId="0" nodeType="withEffect">
                                  <p:stCondLst>
                                    <p:cond delay="500"/>
                                  </p:stCondLst>
                                  <p:childTnLst>
                                    <p:set>
                                      <p:cBhvr>
                                        <p:cTn id="87" dur="1" fill="hold">
                                          <p:stCondLst>
                                            <p:cond delay="0"/>
                                          </p:stCondLst>
                                        </p:cTn>
                                        <p:tgtEl>
                                          <p:spTgt spid="37">
                                            <p:txEl>
                                              <p:pRg st="0" end="0"/>
                                            </p:txEl>
                                          </p:spTgt>
                                        </p:tgtEl>
                                        <p:attrNameLst>
                                          <p:attrName>style.visibility</p:attrName>
                                        </p:attrNameLst>
                                      </p:cBhvr>
                                      <p:to>
                                        <p:strVal val="visible"/>
                                      </p:to>
                                    </p:set>
                                    <p:animEffect transition="in" filter="fade">
                                      <p:cBhvr>
                                        <p:cTn id="88" dur="500"/>
                                        <p:tgtEl>
                                          <p:spTgt spid="37">
                                            <p:txEl>
                                              <p:pRg st="0" end="0"/>
                                            </p:txEl>
                                          </p:spTgt>
                                        </p:tgtEl>
                                      </p:cBhvr>
                                    </p:animEffect>
                                  </p:childTnLst>
                                </p:cTn>
                              </p:par>
                              <p:par>
                                <p:cTn id="89" presetID="2" presetClass="entr" presetSubtype="1" decel="100000" fill="hold" grpId="0" nodeType="withEffect">
                                  <p:stCondLst>
                                    <p:cond delay="500"/>
                                  </p:stCondLst>
                                  <p:childTnLst>
                                    <p:set>
                                      <p:cBhvr>
                                        <p:cTn id="90" dur="1" fill="hold">
                                          <p:stCondLst>
                                            <p:cond delay="0"/>
                                          </p:stCondLst>
                                        </p:cTn>
                                        <p:tgtEl>
                                          <p:spTgt spid="46">
                                            <p:txEl>
                                              <p:pRg st="0" end="0"/>
                                            </p:txEl>
                                          </p:spTgt>
                                        </p:tgtEl>
                                        <p:attrNameLst>
                                          <p:attrName>style.visibility</p:attrName>
                                        </p:attrNameLst>
                                      </p:cBhvr>
                                      <p:to>
                                        <p:strVal val="visible"/>
                                      </p:to>
                                    </p:set>
                                    <p:anim calcmode="lin" valueType="num">
                                      <p:cBhvr additive="base">
                                        <p:cTn id="91"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46">
                                            <p:txEl>
                                              <p:pRg st="0" end="0"/>
                                            </p:txEl>
                                          </p:spTgt>
                                        </p:tgtEl>
                                        <p:attrNameLst>
                                          <p:attrName>ppt_y</p:attrName>
                                        </p:attrNameLst>
                                      </p:cBhvr>
                                      <p:tavLst>
                                        <p:tav tm="0">
                                          <p:val>
                                            <p:strVal val="0-#ppt_h/2"/>
                                          </p:val>
                                        </p:tav>
                                        <p:tav tm="100000">
                                          <p:val>
                                            <p:strVal val="#ppt_y"/>
                                          </p:val>
                                        </p:tav>
                                      </p:tavLst>
                                    </p:anim>
                                  </p:childTnLst>
                                </p:cTn>
                              </p:par>
                            </p:childTnLst>
                          </p:cTn>
                        </p:par>
                        <p:par>
                          <p:cTn id="93" fill="hold">
                            <p:stCondLst>
                              <p:cond delay="6500"/>
                            </p:stCondLst>
                            <p:childTnLst>
                              <p:par>
                                <p:cTn id="94" presetID="2" presetClass="entr" presetSubtype="4" decel="100000" fill="hold" grpId="0" nodeType="afterEffect">
                                  <p:stCondLst>
                                    <p:cond delay="25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ppt_x"/>
                                          </p:val>
                                        </p:tav>
                                        <p:tav tm="100000">
                                          <p:val>
                                            <p:strVal val="#ppt_x"/>
                                          </p:val>
                                        </p:tav>
                                      </p:tavLst>
                                    </p:anim>
                                    <p:anim calcmode="lin" valueType="num">
                                      <p:cBhvr additive="base">
                                        <p:cTn id="97" dur="500" fill="hold"/>
                                        <p:tgtEl>
                                          <p:spTgt spid="30"/>
                                        </p:tgtEl>
                                        <p:attrNameLst>
                                          <p:attrName>ppt_y</p:attrName>
                                        </p:attrNameLst>
                                      </p:cBhvr>
                                      <p:tavLst>
                                        <p:tav tm="0">
                                          <p:val>
                                            <p:strVal val="1+#ppt_h/2"/>
                                          </p:val>
                                        </p:tav>
                                        <p:tav tm="100000">
                                          <p:val>
                                            <p:strVal val="#ppt_y"/>
                                          </p:val>
                                        </p:tav>
                                      </p:tavLst>
                                    </p:anim>
                                  </p:childTnLst>
                                </p:cTn>
                              </p:par>
                              <p:par>
                                <p:cTn id="98" presetID="10" presetClass="entr" presetSubtype="0" fill="hold" grpId="0" nodeType="withEffect">
                                  <p:stCondLst>
                                    <p:cond delay="500"/>
                                  </p:stCondLst>
                                  <p:childTnLst>
                                    <p:set>
                                      <p:cBhvr>
                                        <p:cTn id="99" dur="1" fill="hold">
                                          <p:stCondLst>
                                            <p:cond delay="0"/>
                                          </p:stCondLst>
                                        </p:cTn>
                                        <p:tgtEl>
                                          <p:spTgt spid="38">
                                            <p:txEl>
                                              <p:pRg st="0" end="0"/>
                                            </p:txEl>
                                          </p:spTgt>
                                        </p:tgtEl>
                                        <p:attrNameLst>
                                          <p:attrName>style.visibility</p:attrName>
                                        </p:attrNameLst>
                                      </p:cBhvr>
                                      <p:to>
                                        <p:strVal val="visible"/>
                                      </p:to>
                                    </p:set>
                                    <p:animEffect transition="in" filter="fade">
                                      <p:cBhvr>
                                        <p:cTn id="100" dur="500"/>
                                        <p:tgtEl>
                                          <p:spTgt spid="38">
                                            <p:txEl>
                                              <p:pRg st="0" end="0"/>
                                            </p:txEl>
                                          </p:spTgt>
                                        </p:tgtEl>
                                      </p:cBhvr>
                                    </p:animEffect>
                                  </p:childTnLst>
                                </p:cTn>
                              </p:par>
                              <p:par>
                                <p:cTn id="101" presetID="2" presetClass="entr" presetSubtype="4"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animBg="1"/>
      <p:bldP spid="19" grpId="0" animBg="1"/>
      <p:bldP spid="20" grpId="0" animBg="1"/>
      <p:bldP spid="27" grpId="0" animBg="1"/>
      <p:bldP spid="28" grpId="0" animBg="1"/>
      <p:bldP spid="29" grpId="0" animBg="1"/>
      <p:bldP spid="30" grpId="0" animBg="1"/>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build="p">
        <p:tmplLst>
          <p:tmpl lvl="1">
            <p:tnLst>
              <p:par>
                <p:cTn presetID="10" presetClass="entr" presetSubtype="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1" decel="100000" fill="hold" nodeType="withEffect">
                  <p:stCondLst>
                    <p:cond delay="5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build="p">
        <p:tmplLst>
          <p:tmpl lvl="1">
            <p:tnLst>
              <p:par>
                <p:cTn presetID="2" presetClass="entr" presetSubtype="4"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1"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0-#ppt_h/2"/>
                          </p:val>
                        </p:tav>
                        <p:tav tm="100000">
                          <p:val>
                            <p:strVal val="#ppt_y"/>
                          </p:val>
                        </p:tav>
                      </p:tavLst>
                    </p:anim>
                  </p:childTnLst>
                </p:cTn>
              </p:par>
            </p:tnLst>
          </p:tmpl>
        </p:tmplLst>
      </p:bldP>
      <p:bldP spid="46" grpId="0" build="p">
        <p:tmplLst>
          <p:tmpl lvl="1">
            <p:tnLst>
              <p:par>
                <p:cTn presetID="2" presetClass="entr" presetSubtype="1"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23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 Image with Caption - 1 Column">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0" y="4207396"/>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sp>
        <p:nvSpPr>
          <p:cNvPr id="6" name="テキスト プレースホルダー 5"/>
          <p:cNvSpPr>
            <a:spLocks noGrp="1"/>
          </p:cNvSpPr>
          <p:nvPr>
            <p:ph type="body" sz="quarter" idx="14" hasCustomPrompt="1"/>
          </p:nvPr>
        </p:nvSpPr>
        <p:spPr>
          <a:xfrm>
            <a:off x="9287222" y="4798894"/>
            <a:ext cx="8424936" cy="3152918"/>
          </a:xfrm>
        </p:spPr>
        <p:txBody>
          <a:bodyPr>
            <a:normAutofit/>
          </a:bodyPr>
          <a:lstStyle>
            <a:lvl1pPr algn="l">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1" name="対角する 2 つの角を切り取った四角形 10"/>
          <p:cNvSpPr/>
          <p:nvPr userDrawn="1"/>
        </p:nvSpPr>
        <p:spPr>
          <a:xfrm rot="21226749">
            <a:off x="2296845" y="2977659"/>
            <a:ext cx="6170183" cy="617018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7" name="対角する 2 つの角を切り取った四角形 6"/>
          <p:cNvSpPr/>
          <p:nvPr userDrawn="1"/>
        </p:nvSpPr>
        <p:spPr>
          <a:xfrm rot="21054230">
            <a:off x="1804011" y="2574531"/>
            <a:ext cx="6170183" cy="617018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9" name="図プレースホルダー 8"/>
          <p:cNvSpPr>
            <a:spLocks noGrp="1"/>
          </p:cNvSpPr>
          <p:nvPr>
            <p:ph type="pic" sz="quarter" idx="16" hasCustomPrompt="1"/>
          </p:nvPr>
        </p:nvSpPr>
        <p:spPr>
          <a:xfrm rot="21432298">
            <a:off x="1871250" y="2601650"/>
            <a:ext cx="6312346" cy="6310881"/>
          </a:xfrm>
          <a:prstGeom prst="snip2DiagRect">
            <a:avLst/>
          </a:prstGeom>
          <a:solidFill>
            <a:schemeClr val="bg1">
              <a:lumMod val="95000"/>
            </a:schemeClr>
          </a:solidFill>
          <a:effectLst/>
        </p:spPr>
        <p:txBody>
          <a:bodyPr/>
          <a:lstStyle>
            <a:lvl1pPr>
              <a:defRPr/>
            </a:lvl1pPr>
          </a:lstStyle>
          <a:p>
            <a:r>
              <a:rPr lang="en-US" dirty="0" smtClean="0"/>
              <a:t>Add Image</a:t>
            </a:r>
            <a:endParaRPr lang="en-US" dirty="0"/>
          </a:p>
        </p:txBody>
      </p:sp>
      <p:sp>
        <p:nvSpPr>
          <p:cNvPr id="23" name="テキスト プレースホルダー 22"/>
          <p:cNvSpPr>
            <a:spLocks noGrp="1"/>
          </p:cNvSpPr>
          <p:nvPr>
            <p:ph type="body" sz="quarter" idx="13" hasCustomPrompt="1"/>
          </p:nvPr>
        </p:nvSpPr>
        <p:spPr>
          <a:xfrm>
            <a:off x="9287222" y="3703340"/>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13" name="テキスト プレースホルダー 22"/>
          <p:cNvSpPr>
            <a:spLocks noGrp="1"/>
          </p:cNvSpPr>
          <p:nvPr>
            <p:ph type="body" sz="quarter" idx="17" hasCustomPrompt="1"/>
          </p:nvPr>
        </p:nvSpPr>
        <p:spPr>
          <a:xfrm>
            <a:off x="1980707" y="7965792"/>
            <a:ext cx="6414563" cy="634092"/>
          </a:xfrm>
          <a:gradFill>
            <a:gsLst>
              <a:gs pos="0">
                <a:schemeClr val="accent1">
                  <a:alpha val="0"/>
                </a:schemeClr>
              </a:gs>
              <a:gs pos="32000">
                <a:schemeClr val="accent1">
                  <a:alpha val="18000"/>
                </a:schemeClr>
              </a:gs>
              <a:gs pos="100000">
                <a:srgbClr val="02B8AD"/>
              </a:gs>
            </a:gsLst>
            <a:lin ang="0" scaled="1"/>
          </a:gradFill>
        </p:spPr>
        <p:txBody>
          <a:bodyPr anchor="ctr">
            <a:noAutofit/>
          </a:bodyPr>
          <a:lstStyle>
            <a:lvl1pPr algn="r">
              <a:defRPr sz="4000">
                <a:solidFill>
                  <a:schemeClr val="bg1">
                    <a:lumMod val="95000"/>
                  </a:schemeClr>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91368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childTnLst>
                                    <p:set>
                                      <p:cBhvr>
                                        <p:cTn id="35" dur="1" fill="hold">
                                          <p:stCondLst>
                                            <p:cond delay="0"/>
                                          </p:stCondLst>
                                        </p:cTn>
                                        <p:tgtEl>
                                          <p:spTgt spid="13">
                                            <p:bg/>
                                          </p:spTgt>
                                        </p:tgtEl>
                                        <p:attrNameLst>
                                          <p:attrName>style.visibility</p:attrName>
                                        </p:attrNameLst>
                                      </p:cBhvr>
                                      <p:to>
                                        <p:strVal val="visible"/>
                                      </p:to>
                                    </p:set>
                                    <p:anim calcmode="lin" valueType="num">
                                      <p:cBhvr additive="base">
                                        <p:cTn id="36" dur="500" fill="hold"/>
                                        <p:tgtEl>
                                          <p:spTgt spid="13">
                                            <p:bg/>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bg/>
                                          </p:spTgt>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 calcmode="lin" valueType="num">
                                      <p:cBhvr additive="base">
                                        <p:cTn id="40"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1250"/>
                            </p:stCondLst>
                            <p:childTnLst>
                              <p:par>
                                <p:cTn id="43" presetID="2" presetClass="entr" presetSubtype="8" decel="100000" fill="hold" nodeType="after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4" decel="100000" fill="hold" grpId="0" nodeType="withEffect">
                                  <p:stCondLst>
                                    <p:cond delay="500"/>
                                  </p:stCondLst>
                                  <p:childTnLst>
                                    <p:set>
                                      <p:cBhvr>
                                        <p:cTn id="52" dur="1" fill="hold">
                                          <p:stCondLst>
                                            <p:cond delay="0"/>
                                          </p:stCondLst>
                                        </p:cTn>
                                        <p:tgtEl>
                                          <p:spTgt spid="6">
                                            <p:txEl>
                                              <p:pRg st="0" end="0"/>
                                            </p:txEl>
                                          </p:spTgt>
                                        </p:tgtEl>
                                        <p:attrNameLst>
                                          <p:attrName>style.visibility</p:attrName>
                                        </p:attrNameLst>
                                      </p:cBhvr>
                                      <p:to>
                                        <p:strVal val="visible"/>
                                      </p:to>
                                    </p:set>
                                    <p:anim calcmode="lin" valueType="num">
                                      <p:cBhvr additive="base">
                                        <p:cTn id="5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1" grpId="0" animBg="1"/>
      <p:bldP spid="7" grpId="0" animBg="1"/>
      <p:bldP spid="9" grpId="0" animBg="1"/>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13" grpId="0" build="p" animBg="1">
        <p:tmplLst>
          <p:tmpl lvl="1">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 Images with Caption">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7" name="対角する 2 つの角を切り取った四角形 6"/>
          <p:cNvSpPr/>
          <p:nvPr userDrawn="1"/>
        </p:nvSpPr>
        <p:spPr>
          <a:xfrm rot="21054230">
            <a:off x="539500" y="2652739"/>
            <a:ext cx="3846739" cy="3846739"/>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9" name="図プレースホルダー 8"/>
          <p:cNvSpPr>
            <a:spLocks noGrp="1"/>
          </p:cNvSpPr>
          <p:nvPr>
            <p:ph type="pic" sz="quarter" idx="16" hasCustomPrompt="1"/>
          </p:nvPr>
        </p:nvSpPr>
        <p:spPr>
          <a:xfrm rot="21432298">
            <a:off x="541417" y="2356790"/>
            <a:ext cx="3935369" cy="3934456"/>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13" name="テキスト プレースホルダー 22"/>
          <p:cNvSpPr>
            <a:spLocks noGrp="1"/>
          </p:cNvSpPr>
          <p:nvPr>
            <p:ph type="body" sz="quarter" idx="17" hasCustomPrompt="1"/>
          </p:nvPr>
        </p:nvSpPr>
        <p:spPr>
          <a:xfrm>
            <a:off x="214214" y="5559351"/>
            <a:ext cx="4478841" cy="448245"/>
          </a:xfrm>
          <a:gradFill>
            <a:gsLst>
              <a:gs pos="0">
                <a:schemeClr val="accent1">
                  <a:alpha val="0"/>
                </a:schemeClr>
              </a:gs>
              <a:gs pos="29000">
                <a:schemeClr val="accent1">
                  <a:alpha val="9000"/>
                </a:schemeClr>
              </a:gs>
              <a:gs pos="100000">
                <a:srgbClr val="02B8AD"/>
              </a:gs>
            </a:gsLst>
            <a:lin ang="0" scaled="1"/>
          </a:gradFill>
        </p:spPr>
        <p:txBody>
          <a:bodyPr anchor="ctr">
            <a:noAutofit/>
          </a:bodyPr>
          <a:lstStyle>
            <a:lvl1pPr algn="r">
              <a:defRPr sz="3200">
                <a:solidFill>
                  <a:schemeClr val="bg1">
                    <a:lumMod val="95000"/>
                  </a:schemeClr>
                </a:solidFill>
                <a:latin typeface="+mj-lt"/>
              </a:defRPr>
            </a:lvl1pPr>
          </a:lstStyle>
          <a:p>
            <a:pPr lvl="0"/>
            <a:r>
              <a:rPr lang="en-US" dirty="0" smtClean="0"/>
              <a:t>Text Here</a:t>
            </a:r>
            <a:endParaRPr lang="en-US" dirty="0"/>
          </a:p>
        </p:txBody>
      </p:sp>
      <p:sp>
        <p:nvSpPr>
          <p:cNvPr id="14" name="対角する 2 つの角を切り取った四角形 13"/>
          <p:cNvSpPr/>
          <p:nvPr userDrawn="1"/>
        </p:nvSpPr>
        <p:spPr>
          <a:xfrm rot="21226749">
            <a:off x="5107668" y="3922119"/>
            <a:ext cx="3634197" cy="363419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6" name="図プレースホルダー 8"/>
          <p:cNvSpPr>
            <a:spLocks noGrp="1"/>
          </p:cNvSpPr>
          <p:nvPr>
            <p:ph type="pic" sz="quarter" idx="18" hasCustomPrompt="1"/>
          </p:nvPr>
        </p:nvSpPr>
        <p:spPr>
          <a:xfrm rot="21432298">
            <a:off x="5200053" y="3647763"/>
            <a:ext cx="3717930" cy="371706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17" name="テキスト プレースホルダー 22"/>
          <p:cNvSpPr>
            <a:spLocks noGrp="1"/>
          </p:cNvSpPr>
          <p:nvPr>
            <p:ph type="body" sz="quarter" idx="19" hasCustomPrompt="1"/>
          </p:nvPr>
        </p:nvSpPr>
        <p:spPr>
          <a:xfrm>
            <a:off x="4678710" y="6638229"/>
            <a:ext cx="4478841" cy="448245"/>
          </a:xfrm>
          <a:gradFill>
            <a:gsLst>
              <a:gs pos="0">
                <a:schemeClr val="accent1">
                  <a:alpha val="0"/>
                </a:schemeClr>
              </a:gs>
              <a:gs pos="29000">
                <a:schemeClr val="accent1">
                  <a:alpha val="9000"/>
                </a:schemeClr>
              </a:gs>
              <a:gs pos="100000">
                <a:srgbClr val="02B8AD"/>
              </a:gs>
            </a:gsLst>
            <a:lin ang="0" scaled="1"/>
          </a:gradFill>
        </p:spPr>
        <p:txBody>
          <a:bodyPr anchor="ctr">
            <a:noAutofit/>
          </a:bodyPr>
          <a:lstStyle>
            <a:lvl1pPr algn="r">
              <a:defRPr sz="3200">
                <a:solidFill>
                  <a:schemeClr val="bg1">
                    <a:lumMod val="95000"/>
                  </a:schemeClr>
                </a:solidFill>
                <a:latin typeface="+mj-lt"/>
              </a:defRPr>
            </a:lvl1pPr>
          </a:lstStyle>
          <a:p>
            <a:pPr lvl="0"/>
            <a:r>
              <a:rPr lang="en-US" dirty="0" smtClean="0"/>
              <a:t>Text Here</a:t>
            </a:r>
            <a:endParaRPr lang="en-US" dirty="0"/>
          </a:p>
        </p:txBody>
      </p:sp>
      <p:sp>
        <p:nvSpPr>
          <p:cNvPr id="28" name="対角する 2 つの角を切り取った四角形 27"/>
          <p:cNvSpPr/>
          <p:nvPr userDrawn="1"/>
        </p:nvSpPr>
        <p:spPr>
          <a:xfrm rot="21054230">
            <a:off x="9426335" y="3012780"/>
            <a:ext cx="3846739" cy="3846739"/>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29" name="図プレースホルダー 8"/>
          <p:cNvSpPr>
            <a:spLocks noGrp="1"/>
          </p:cNvSpPr>
          <p:nvPr>
            <p:ph type="pic" sz="quarter" idx="20" hasCustomPrompt="1"/>
          </p:nvPr>
        </p:nvSpPr>
        <p:spPr>
          <a:xfrm rot="21432298">
            <a:off x="9428252" y="2716831"/>
            <a:ext cx="3935369" cy="3934456"/>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30" name="テキスト プレースホルダー 22"/>
          <p:cNvSpPr>
            <a:spLocks noGrp="1"/>
          </p:cNvSpPr>
          <p:nvPr>
            <p:ph type="body" sz="quarter" idx="21" hasCustomPrompt="1"/>
          </p:nvPr>
        </p:nvSpPr>
        <p:spPr>
          <a:xfrm>
            <a:off x="9143206" y="5919392"/>
            <a:ext cx="4478841" cy="448245"/>
          </a:xfrm>
          <a:gradFill>
            <a:gsLst>
              <a:gs pos="0">
                <a:schemeClr val="accent1">
                  <a:alpha val="0"/>
                </a:schemeClr>
              </a:gs>
              <a:gs pos="29000">
                <a:schemeClr val="accent1">
                  <a:alpha val="9000"/>
                </a:schemeClr>
              </a:gs>
              <a:gs pos="100000">
                <a:srgbClr val="02B8AD"/>
              </a:gs>
            </a:gsLst>
            <a:lin ang="0" scaled="1"/>
          </a:gradFill>
        </p:spPr>
        <p:txBody>
          <a:bodyPr anchor="ctr">
            <a:noAutofit/>
          </a:bodyPr>
          <a:lstStyle>
            <a:lvl1pPr algn="r">
              <a:defRPr sz="3200">
                <a:solidFill>
                  <a:schemeClr val="bg1">
                    <a:lumMod val="95000"/>
                  </a:schemeClr>
                </a:solidFill>
                <a:latin typeface="+mj-lt"/>
              </a:defRPr>
            </a:lvl1pPr>
          </a:lstStyle>
          <a:p>
            <a:pPr lvl="0"/>
            <a:r>
              <a:rPr lang="en-US" dirty="0" smtClean="0"/>
              <a:t>Text Here</a:t>
            </a:r>
            <a:endParaRPr lang="en-US" dirty="0"/>
          </a:p>
        </p:txBody>
      </p:sp>
      <p:sp>
        <p:nvSpPr>
          <p:cNvPr id="31" name="対角する 2 つの角を切り取った四角形 30"/>
          <p:cNvSpPr/>
          <p:nvPr userDrawn="1"/>
        </p:nvSpPr>
        <p:spPr>
          <a:xfrm rot="21226749">
            <a:off x="14035782" y="4498183"/>
            <a:ext cx="3634197" cy="363419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2" name="図プレースホルダー 8"/>
          <p:cNvSpPr>
            <a:spLocks noGrp="1"/>
          </p:cNvSpPr>
          <p:nvPr>
            <p:ph type="pic" sz="quarter" idx="22" hasCustomPrompt="1"/>
          </p:nvPr>
        </p:nvSpPr>
        <p:spPr>
          <a:xfrm rot="21432298">
            <a:off x="14128167" y="4223827"/>
            <a:ext cx="3717930" cy="371706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33" name="テキスト プレースホルダー 22"/>
          <p:cNvSpPr>
            <a:spLocks noGrp="1"/>
          </p:cNvSpPr>
          <p:nvPr>
            <p:ph type="body" sz="quarter" idx="23" hasCustomPrompt="1"/>
          </p:nvPr>
        </p:nvSpPr>
        <p:spPr>
          <a:xfrm>
            <a:off x="13593357" y="7214293"/>
            <a:ext cx="4478841" cy="448245"/>
          </a:xfrm>
          <a:gradFill>
            <a:gsLst>
              <a:gs pos="0">
                <a:schemeClr val="accent1">
                  <a:alpha val="0"/>
                </a:schemeClr>
              </a:gs>
              <a:gs pos="29000">
                <a:schemeClr val="accent1">
                  <a:alpha val="9000"/>
                </a:schemeClr>
              </a:gs>
              <a:gs pos="100000">
                <a:srgbClr val="02B8AD"/>
              </a:gs>
            </a:gsLst>
            <a:lin ang="0" scaled="1"/>
          </a:gradFill>
        </p:spPr>
        <p:txBody>
          <a:bodyPr anchor="ctr">
            <a:noAutofit/>
          </a:bodyPr>
          <a:lstStyle>
            <a:lvl1pPr algn="r">
              <a:defRPr sz="3200">
                <a:solidFill>
                  <a:schemeClr val="bg1">
                    <a:lumMod val="95000"/>
                  </a:schemeClr>
                </a:solidFill>
                <a:latin typeface="+mj-lt"/>
              </a:defRPr>
            </a:lvl1pPr>
          </a:lstStyle>
          <a:p>
            <a:pPr lvl="0"/>
            <a:r>
              <a:rPr lang="en-US" dirty="0" smtClean="0"/>
              <a:t>Text Here</a:t>
            </a:r>
            <a:endParaRPr lang="en-US" dirty="0"/>
          </a:p>
        </p:txBody>
      </p:sp>
      <p:sp>
        <p:nvSpPr>
          <p:cNvPr id="41" name="テキスト プレースホルダー 22"/>
          <p:cNvSpPr>
            <a:spLocks noGrp="1"/>
          </p:cNvSpPr>
          <p:nvPr>
            <p:ph type="body" sz="quarter" idx="13" hasCustomPrompt="1"/>
          </p:nvPr>
        </p:nvSpPr>
        <p:spPr>
          <a:xfrm>
            <a:off x="602240" y="6439644"/>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2" name="テキスト プレースホルダー 5"/>
          <p:cNvSpPr>
            <a:spLocks noGrp="1"/>
          </p:cNvSpPr>
          <p:nvPr>
            <p:ph type="body" sz="quarter" idx="14" hasCustomPrompt="1"/>
          </p:nvPr>
        </p:nvSpPr>
        <p:spPr>
          <a:xfrm>
            <a:off x="588599" y="7053458"/>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3" name="テキスト プレースホルダー 22"/>
          <p:cNvSpPr>
            <a:spLocks noGrp="1"/>
          </p:cNvSpPr>
          <p:nvPr>
            <p:ph type="body" sz="quarter" idx="28" hasCustomPrompt="1"/>
          </p:nvPr>
        </p:nvSpPr>
        <p:spPr>
          <a:xfrm>
            <a:off x="5176466" y="7424119"/>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4" name="テキスト プレースホルダー 5"/>
          <p:cNvSpPr>
            <a:spLocks noGrp="1"/>
          </p:cNvSpPr>
          <p:nvPr>
            <p:ph type="body" sz="quarter" idx="29" hasCustomPrompt="1"/>
          </p:nvPr>
        </p:nvSpPr>
        <p:spPr>
          <a:xfrm>
            <a:off x="5162825" y="8037933"/>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5" name="テキスト プレースホルダー 22"/>
          <p:cNvSpPr>
            <a:spLocks noGrp="1"/>
          </p:cNvSpPr>
          <p:nvPr>
            <p:ph type="body" sz="quarter" idx="30" hasCustomPrompt="1"/>
          </p:nvPr>
        </p:nvSpPr>
        <p:spPr>
          <a:xfrm>
            <a:off x="9516887" y="6848055"/>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6" name="テキスト プレースホルダー 5"/>
          <p:cNvSpPr>
            <a:spLocks noGrp="1"/>
          </p:cNvSpPr>
          <p:nvPr>
            <p:ph type="body" sz="quarter" idx="31" hasCustomPrompt="1"/>
          </p:nvPr>
        </p:nvSpPr>
        <p:spPr>
          <a:xfrm>
            <a:off x="9503246" y="7461869"/>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7" name="テキスト プレースホルダー 22"/>
          <p:cNvSpPr>
            <a:spLocks noGrp="1"/>
          </p:cNvSpPr>
          <p:nvPr>
            <p:ph type="body" sz="quarter" idx="32" hasCustomPrompt="1"/>
          </p:nvPr>
        </p:nvSpPr>
        <p:spPr>
          <a:xfrm>
            <a:off x="14097132" y="8017088"/>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8" name="テキスト プレースホルダー 5"/>
          <p:cNvSpPr>
            <a:spLocks noGrp="1"/>
          </p:cNvSpPr>
          <p:nvPr>
            <p:ph type="body" sz="quarter" idx="33" hasCustomPrompt="1"/>
          </p:nvPr>
        </p:nvSpPr>
        <p:spPr>
          <a:xfrm>
            <a:off x="14083491" y="8630902"/>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40500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2" decel="100000" fill="hold" grpId="0" nodeType="withEffect">
                                  <p:stCondLst>
                                    <p:cond delay="0"/>
                                  </p:stCondLst>
                                  <p:childTnLst>
                                    <p:set>
                                      <p:cBhvr>
                                        <p:cTn id="31" dur="1" fill="hold">
                                          <p:stCondLst>
                                            <p:cond delay="0"/>
                                          </p:stCondLst>
                                        </p:cTn>
                                        <p:tgtEl>
                                          <p:spTgt spid="13">
                                            <p:bg/>
                                          </p:spTgt>
                                        </p:tgtEl>
                                        <p:attrNameLst>
                                          <p:attrName>style.visibility</p:attrName>
                                        </p:attrNameLst>
                                      </p:cBhvr>
                                      <p:to>
                                        <p:strVal val="visible"/>
                                      </p:to>
                                    </p:set>
                                    <p:anim calcmode="lin" valueType="num">
                                      <p:cBhvr additive="base">
                                        <p:cTn id="32" dur="500" fill="hold"/>
                                        <p:tgtEl>
                                          <p:spTgt spid="13">
                                            <p:bg/>
                                          </p:spTgt>
                                        </p:tgtEl>
                                        <p:attrNameLst>
                                          <p:attrName>ppt_x</p:attrName>
                                        </p:attrNameLst>
                                      </p:cBhvr>
                                      <p:tavLst>
                                        <p:tav tm="0">
                                          <p:val>
                                            <p:strVal val="1+#ppt_w/2"/>
                                          </p:val>
                                        </p:tav>
                                        <p:tav tm="100000">
                                          <p:val>
                                            <p:strVal val="#ppt_x"/>
                                          </p:val>
                                        </p:tav>
                                      </p:tavLst>
                                    </p:anim>
                                    <p:anim calcmode="lin" valueType="num">
                                      <p:cBhvr additive="base">
                                        <p:cTn id="33" dur="500" fill="hold"/>
                                        <p:tgtEl>
                                          <p:spTgt spid="13">
                                            <p:bg/>
                                          </p:spTgt>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 calcmode="lin" valueType="num">
                                      <p:cBhvr additive="base">
                                        <p:cTn id="3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1250"/>
                            </p:stCondLst>
                            <p:childTnLst>
                              <p:par>
                                <p:cTn id="39" presetID="2" presetClass="entr" presetSubtype="8" decel="100000" fill="hold" grpId="0" nodeType="afterEffect">
                                  <p:stCondLst>
                                    <p:cond delay="0"/>
                                  </p:stCondLst>
                                  <p:childTnLst>
                                    <p:set>
                                      <p:cBhvr>
                                        <p:cTn id="40" dur="1" fill="hold">
                                          <p:stCondLst>
                                            <p:cond delay="0"/>
                                          </p:stCondLst>
                                        </p:cTn>
                                        <p:tgtEl>
                                          <p:spTgt spid="41">
                                            <p:txEl>
                                              <p:pRg st="0" end="0"/>
                                            </p:txEl>
                                          </p:spTgt>
                                        </p:tgtEl>
                                        <p:attrNameLst>
                                          <p:attrName>style.visibility</p:attrName>
                                        </p:attrNameLst>
                                      </p:cBhvr>
                                      <p:to>
                                        <p:strVal val="visible"/>
                                      </p:to>
                                    </p:set>
                                    <p:anim calcmode="lin" valueType="num">
                                      <p:cBhvr additive="base">
                                        <p:cTn id="4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1">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250"/>
                                  </p:stCondLst>
                                  <p:childTnLst>
                                    <p:set>
                                      <p:cBhvr>
                                        <p:cTn id="44" dur="1" fill="hold">
                                          <p:stCondLst>
                                            <p:cond delay="0"/>
                                          </p:stCondLst>
                                        </p:cTn>
                                        <p:tgtEl>
                                          <p:spTgt spid="42">
                                            <p:txEl>
                                              <p:pRg st="0" end="0"/>
                                            </p:txEl>
                                          </p:spTgt>
                                        </p:tgtEl>
                                        <p:attrNameLst>
                                          <p:attrName>style.visibility</p:attrName>
                                        </p:attrNameLst>
                                      </p:cBhvr>
                                      <p:to>
                                        <p:strVal val="visible"/>
                                      </p:to>
                                    </p:set>
                                    <p:anim calcmode="lin" valueType="num">
                                      <p:cBhvr additive="base">
                                        <p:cTn id="45"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4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4" decel="100000" fill="hold" grpId="0" nodeType="afterEffect">
                                  <p:stCondLst>
                                    <p:cond delay="50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par>
                                <p:cTn id="52" presetID="2" presetClass="entr" presetSubtype="9" decel="100000" fill="hold" grpId="0" nodeType="withEffect">
                                  <p:stCondLst>
                                    <p:cond delay="50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0-#ppt_w/2"/>
                                          </p:val>
                                        </p:tav>
                                        <p:tav tm="100000">
                                          <p:val>
                                            <p:strVal val="#ppt_x"/>
                                          </p:val>
                                        </p:tav>
                                      </p:tavLst>
                                    </p:anim>
                                    <p:anim calcmode="lin" valueType="num">
                                      <p:cBhvr additive="base">
                                        <p:cTn id="55" dur="500" fill="hold"/>
                                        <p:tgtEl>
                                          <p:spTgt spid="14"/>
                                        </p:tgtEl>
                                        <p:attrNameLst>
                                          <p:attrName>ppt_y</p:attrName>
                                        </p:attrNameLst>
                                      </p:cBhvr>
                                      <p:tavLst>
                                        <p:tav tm="0">
                                          <p:val>
                                            <p:strVal val="0-#ppt_h/2"/>
                                          </p:val>
                                        </p:tav>
                                        <p:tav tm="100000">
                                          <p:val>
                                            <p:strVal val="#ppt_y"/>
                                          </p:val>
                                        </p:tav>
                                      </p:tavLst>
                                    </p:anim>
                                  </p:childTnLst>
                                </p:cTn>
                              </p:par>
                              <p:par>
                                <p:cTn id="56" presetID="2" presetClass="entr" presetSubtype="2" decel="100000" fill="hold" grpId="0" nodeType="withEffect">
                                  <p:stCondLst>
                                    <p:cond delay="500"/>
                                  </p:stCondLst>
                                  <p:childTnLst>
                                    <p:set>
                                      <p:cBhvr>
                                        <p:cTn id="57" dur="1" fill="hold">
                                          <p:stCondLst>
                                            <p:cond delay="0"/>
                                          </p:stCondLst>
                                        </p:cTn>
                                        <p:tgtEl>
                                          <p:spTgt spid="17">
                                            <p:bg/>
                                          </p:spTgt>
                                        </p:tgtEl>
                                        <p:attrNameLst>
                                          <p:attrName>style.visibility</p:attrName>
                                        </p:attrNameLst>
                                      </p:cBhvr>
                                      <p:to>
                                        <p:strVal val="visible"/>
                                      </p:to>
                                    </p:set>
                                    <p:anim calcmode="lin" valueType="num">
                                      <p:cBhvr additive="base">
                                        <p:cTn id="58" dur="500" fill="hold"/>
                                        <p:tgtEl>
                                          <p:spTgt spid="17">
                                            <p:bg/>
                                          </p:spTgt>
                                        </p:tgtEl>
                                        <p:attrNameLst>
                                          <p:attrName>ppt_x</p:attrName>
                                        </p:attrNameLst>
                                      </p:cBhvr>
                                      <p:tavLst>
                                        <p:tav tm="0">
                                          <p:val>
                                            <p:strVal val="1+#ppt_w/2"/>
                                          </p:val>
                                        </p:tav>
                                        <p:tav tm="100000">
                                          <p:val>
                                            <p:strVal val="#ppt_x"/>
                                          </p:val>
                                        </p:tav>
                                      </p:tavLst>
                                    </p:anim>
                                    <p:anim calcmode="lin" valueType="num">
                                      <p:cBhvr additive="base">
                                        <p:cTn id="59" dur="500" fill="hold"/>
                                        <p:tgtEl>
                                          <p:spTgt spid="17">
                                            <p:bg/>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500"/>
                                  </p:stCondLst>
                                  <p:childTnLst>
                                    <p:set>
                                      <p:cBhvr>
                                        <p:cTn id="61" dur="1" fill="hold">
                                          <p:stCondLst>
                                            <p:cond delay="0"/>
                                          </p:stCondLst>
                                        </p:cTn>
                                        <p:tgtEl>
                                          <p:spTgt spid="17">
                                            <p:txEl>
                                              <p:pRg st="0" end="0"/>
                                            </p:txEl>
                                          </p:spTgt>
                                        </p:tgtEl>
                                        <p:attrNameLst>
                                          <p:attrName>style.visibility</p:attrName>
                                        </p:attrNameLst>
                                      </p:cBhvr>
                                      <p:to>
                                        <p:strVal val="visible"/>
                                      </p:to>
                                    </p:set>
                                    <p:anim calcmode="lin" valueType="num">
                                      <p:cBhvr additive="base">
                                        <p:cTn id="62"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3000"/>
                            </p:stCondLst>
                            <p:childTnLst>
                              <p:par>
                                <p:cTn id="65" presetID="2" presetClass="entr" presetSubtype="8" decel="100000" fill="hold" grpId="0" nodeType="afterEffect">
                                  <p:stCondLst>
                                    <p:cond delay="0"/>
                                  </p:stCondLst>
                                  <p:childTnLst>
                                    <p:set>
                                      <p:cBhvr>
                                        <p:cTn id="66" dur="1" fill="hold">
                                          <p:stCondLst>
                                            <p:cond delay="0"/>
                                          </p:stCondLst>
                                        </p:cTn>
                                        <p:tgtEl>
                                          <p:spTgt spid="43">
                                            <p:txEl>
                                              <p:pRg st="0" end="0"/>
                                            </p:txEl>
                                          </p:spTgt>
                                        </p:tgtEl>
                                        <p:attrNameLst>
                                          <p:attrName>style.visibility</p:attrName>
                                        </p:attrNameLst>
                                      </p:cBhvr>
                                      <p:to>
                                        <p:strVal val="visible"/>
                                      </p:to>
                                    </p:set>
                                    <p:anim calcmode="lin" valueType="num">
                                      <p:cBhvr additive="base">
                                        <p:cTn id="67"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4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44">
                                            <p:txEl>
                                              <p:pRg st="0" end="0"/>
                                            </p:txEl>
                                          </p:spTgt>
                                        </p:tgtEl>
                                        <p:attrNameLst>
                                          <p:attrName>style.visibility</p:attrName>
                                        </p:attrNameLst>
                                      </p:cBhvr>
                                      <p:to>
                                        <p:strVal val="visible"/>
                                      </p:to>
                                    </p:set>
                                    <p:anim calcmode="lin" valueType="num">
                                      <p:cBhvr additive="base">
                                        <p:cTn id="71"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750"/>
                            </p:stCondLst>
                            <p:childTnLst>
                              <p:par>
                                <p:cTn id="74" presetID="2" presetClass="entr" presetSubtype="4" decel="100000" fill="hold" grpId="0" nodeType="afterEffect">
                                  <p:stCondLst>
                                    <p:cond delay="50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500" fill="hold"/>
                                        <p:tgtEl>
                                          <p:spTgt spid="29"/>
                                        </p:tgtEl>
                                        <p:attrNameLst>
                                          <p:attrName>ppt_x</p:attrName>
                                        </p:attrNameLst>
                                      </p:cBhvr>
                                      <p:tavLst>
                                        <p:tav tm="0">
                                          <p:val>
                                            <p:strVal val="#ppt_x"/>
                                          </p:val>
                                        </p:tav>
                                        <p:tav tm="100000">
                                          <p:val>
                                            <p:strVal val="#ppt_x"/>
                                          </p:val>
                                        </p:tav>
                                      </p:tavLst>
                                    </p:anim>
                                    <p:anim calcmode="lin" valueType="num">
                                      <p:cBhvr additive="base">
                                        <p:cTn id="77" dur="500" fill="hold"/>
                                        <p:tgtEl>
                                          <p:spTgt spid="29"/>
                                        </p:tgtEl>
                                        <p:attrNameLst>
                                          <p:attrName>ppt_y</p:attrName>
                                        </p:attrNameLst>
                                      </p:cBhvr>
                                      <p:tavLst>
                                        <p:tav tm="0">
                                          <p:val>
                                            <p:strVal val="1+#ppt_h/2"/>
                                          </p:val>
                                        </p:tav>
                                        <p:tav tm="100000">
                                          <p:val>
                                            <p:strVal val="#ppt_y"/>
                                          </p:val>
                                        </p:tav>
                                      </p:tavLst>
                                    </p:anim>
                                  </p:childTnLst>
                                </p:cTn>
                              </p:par>
                              <p:par>
                                <p:cTn id="78" presetID="2" presetClass="entr" presetSubtype="12" decel="100000" fill="hold" grpId="0" nodeType="withEffect">
                                  <p:stCondLst>
                                    <p:cond delay="50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1+#ppt_h/2"/>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0">
                                            <p:bg/>
                                          </p:spTgt>
                                        </p:tgtEl>
                                        <p:attrNameLst>
                                          <p:attrName>style.visibility</p:attrName>
                                        </p:attrNameLst>
                                      </p:cBhvr>
                                      <p:to>
                                        <p:strVal val="visible"/>
                                      </p:to>
                                    </p:set>
                                    <p:anim calcmode="lin" valueType="num">
                                      <p:cBhvr additive="base">
                                        <p:cTn id="84" dur="500" fill="hold"/>
                                        <p:tgtEl>
                                          <p:spTgt spid="30">
                                            <p:bg/>
                                          </p:spTgt>
                                        </p:tgtEl>
                                        <p:attrNameLst>
                                          <p:attrName>ppt_x</p:attrName>
                                        </p:attrNameLst>
                                      </p:cBhvr>
                                      <p:tavLst>
                                        <p:tav tm="0">
                                          <p:val>
                                            <p:strVal val="1+#ppt_w/2"/>
                                          </p:val>
                                        </p:tav>
                                        <p:tav tm="100000">
                                          <p:val>
                                            <p:strVal val="#ppt_x"/>
                                          </p:val>
                                        </p:tav>
                                      </p:tavLst>
                                    </p:anim>
                                    <p:anim calcmode="lin" valueType="num">
                                      <p:cBhvr additive="base">
                                        <p:cTn id="85" dur="500" fill="hold"/>
                                        <p:tgtEl>
                                          <p:spTgt spid="30">
                                            <p:bg/>
                                          </p:spTgt>
                                        </p:tgtEl>
                                        <p:attrNameLst>
                                          <p:attrName>ppt_y</p:attrName>
                                        </p:attrNameLst>
                                      </p:cBhvr>
                                      <p:tavLst>
                                        <p:tav tm="0">
                                          <p:val>
                                            <p:strVal val="#ppt_y"/>
                                          </p:val>
                                        </p:tav>
                                        <p:tav tm="100000">
                                          <p:val>
                                            <p:strVal val="#ppt_y"/>
                                          </p:val>
                                        </p:tav>
                                      </p:tavLst>
                                    </p:anim>
                                  </p:childTnLst>
                                </p:cTn>
                              </p:par>
                              <p:par>
                                <p:cTn id="86" presetID="2" presetClass="entr" presetSubtype="2" decel="100000" fill="hold" grpId="0" nodeType="withEffect">
                                  <p:stCondLst>
                                    <p:cond delay="500"/>
                                  </p:stCondLst>
                                  <p:childTnLst>
                                    <p:set>
                                      <p:cBhvr>
                                        <p:cTn id="87" dur="1" fill="hold">
                                          <p:stCondLst>
                                            <p:cond delay="0"/>
                                          </p:stCondLst>
                                        </p:cTn>
                                        <p:tgtEl>
                                          <p:spTgt spid="30">
                                            <p:txEl>
                                              <p:pRg st="0" end="0"/>
                                            </p:txEl>
                                          </p:spTgt>
                                        </p:tgtEl>
                                        <p:attrNameLst>
                                          <p:attrName>style.visibility</p:attrName>
                                        </p:attrNameLst>
                                      </p:cBhvr>
                                      <p:to>
                                        <p:strVal val="visible"/>
                                      </p:to>
                                    </p:set>
                                    <p:anim calcmode="lin" valueType="num">
                                      <p:cBhvr additive="base">
                                        <p:cTn id="88"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89"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90" fill="hold">
                            <p:stCondLst>
                              <p:cond delay="4750"/>
                            </p:stCondLst>
                            <p:childTnLst>
                              <p:par>
                                <p:cTn id="91" presetID="2" presetClass="entr" presetSubtype="8" decel="100000" fill="hold" grpId="0" nodeType="afterEffect">
                                  <p:stCondLst>
                                    <p:cond delay="0"/>
                                  </p:stCondLst>
                                  <p:childTnLst>
                                    <p:set>
                                      <p:cBhvr>
                                        <p:cTn id="92" dur="1" fill="hold">
                                          <p:stCondLst>
                                            <p:cond delay="0"/>
                                          </p:stCondLst>
                                        </p:cTn>
                                        <p:tgtEl>
                                          <p:spTgt spid="45">
                                            <p:txEl>
                                              <p:pRg st="0" end="0"/>
                                            </p:txEl>
                                          </p:spTgt>
                                        </p:tgtEl>
                                        <p:attrNameLst>
                                          <p:attrName>style.visibility</p:attrName>
                                        </p:attrNameLst>
                                      </p:cBhvr>
                                      <p:to>
                                        <p:strVal val="visible"/>
                                      </p:to>
                                    </p:set>
                                    <p:anim calcmode="lin" valueType="num">
                                      <p:cBhvr additive="base">
                                        <p:cTn id="93"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45">
                                            <p:txEl>
                                              <p:pRg st="0" end="0"/>
                                            </p:txEl>
                                          </p:spTgt>
                                        </p:tgtEl>
                                        <p:attrNameLst>
                                          <p:attrName>ppt_y</p:attrName>
                                        </p:attrNameLst>
                                      </p:cBhvr>
                                      <p:tavLst>
                                        <p:tav tm="0">
                                          <p:val>
                                            <p:strVal val="#ppt_y"/>
                                          </p:val>
                                        </p:tav>
                                        <p:tav tm="100000">
                                          <p:val>
                                            <p:strVal val="#ppt_y"/>
                                          </p:val>
                                        </p:tav>
                                      </p:tavLst>
                                    </p:anim>
                                  </p:childTnLst>
                                </p:cTn>
                              </p:par>
                              <p:par>
                                <p:cTn id="95" presetID="2" presetClass="entr" presetSubtype="8" decel="100000" fill="hold" grpId="0" nodeType="withEffect">
                                  <p:stCondLst>
                                    <p:cond delay="250"/>
                                  </p:stCondLst>
                                  <p:childTnLst>
                                    <p:set>
                                      <p:cBhvr>
                                        <p:cTn id="96" dur="1" fill="hold">
                                          <p:stCondLst>
                                            <p:cond delay="0"/>
                                          </p:stCondLst>
                                        </p:cTn>
                                        <p:tgtEl>
                                          <p:spTgt spid="46">
                                            <p:txEl>
                                              <p:pRg st="0" end="0"/>
                                            </p:txEl>
                                          </p:spTgt>
                                        </p:tgtEl>
                                        <p:attrNameLst>
                                          <p:attrName>style.visibility</p:attrName>
                                        </p:attrNameLst>
                                      </p:cBhvr>
                                      <p:to>
                                        <p:strVal val="visible"/>
                                      </p:to>
                                    </p:set>
                                    <p:anim calcmode="lin" valueType="num">
                                      <p:cBhvr additive="base">
                                        <p:cTn id="97" dur="500" fill="hold"/>
                                        <p:tgtEl>
                                          <p:spTgt spid="46">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par>
                          <p:cTn id="99" fill="hold">
                            <p:stCondLst>
                              <p:cond delay="5500"/>
                            </p:stCondLst>
                            <p:childTnLst>
                              <p:par>
                                <p:cTn id="100" presetID="2" presetClass="entr" presetSubtype="4" decel="100000" fill="hold" grpId="0" nodeType="afterEffect">
                                  <p:stCondLst>
                                    <p:cond delay="500"/>
                                  </p:stCondLst>
                                  <p:childTnLst>
                                    <p:set>
                                      <p:cBhvr>
                                        <p:cTn id="101" dur="1" fill="hold">
                                          <p:stCondLst>
                                            <p:cond delay="0"/>
                                          </p:stCondLst>
                                        </p:cTn>
                                        <p:tgtEl>
                                          <p:spTgt spid="32"/>
                                        </p:tgtEl>
                                        <p:attrNameLst>
                                          <p:attrName>style.visibility</p:attrName>
                                        </p:attrNameLst>
                                      </p:cBhvr>
                                      <p:to>
                                        <p:strVal val="visible"/>
                                      </p:to>
                                    </p:set>
                                    <p:anim calcmode="lin" valueType="num">
                                      <p:cBhvr additive="base">
                                        <p:cTn id="102" dur="500" fill="hold"/>
                                        <p:tgtEl>
                                          <p:spTgt spid="32"/>
                                        </p:tgtEl>
                                        <p:attrNameLst>
                                          <p:attrName>ppt_x</p:attrName>
                                        </p:attrNameLst>
                                      </p:cBhvr>
                                      <p:tavLst>
                                        <p:tav tm="0">
                                          <p:val>
                                            <p:strVal val="#ppt_x"/>
                                          </p:val>
                                        </p:tav>
                                        <p:tav tm="100000">
                                          <p:val>
                                            <p:strVal val="#ppt_x"/>
                                          </p:val>
                                        </p:tav>
                                      </p:tavLst>
                                    </p:anim>
                                    <p:anim calcmode="lin" valueType="num">
                                      <p:cBhvr additive="base">
                                        <p:cTn id="103" dur="500" fill="hold"/>
                                        <p:tgtEl>
                                          <p:spTgt spid="32"/>
                                        </p:tgtEl>
                                        <p:attrNameLst>
                                          <p:attrName>ppt_y</p:attrName>
                                        </p:attrNameLst>
                                      </p:cBhvr>
                                      <p:tavLst>
                                        <p:tav tm="0">
                                          <p:val>
                                            <p:strVal val="1+#ppt_h/2"/>
                                          </p:val>
                                        </p:tav>
                                        <p:tav tm="100000">
                                          <p:val>
                                            <p:strVal val="#ppt_y"/>
                                          </p:val>
                                        </p:tav>
                                      </p:tavLst>
                                    </p:anim>
                                  </p:childTnLst>
                                </p:cTn>
                              </p:par>
                              <p:par>
                                <p:cTn id="104" presetID="2" presetClass="entr" presetSubtype="9" decel="100000" fill="hold" grpId="0" nodeType="withEffect">
                                  <p:stCondLst>
                                    <p:cond delay="500"/>
                                  </p:stCondLst>
                                  <p:childTnLst>
                                    <p:set>
                                      <p:cBhvr>
                                        <p:cTn id="105" dur="1" fill="hold">
                                          <p:stCondLst>
                                            <p:cond delay="0"/>
                                          </p:stCondLst>
                                        </p:cTn>
                                        <p:tgtEl>
                                          <p:spTgt spid="31"/>
                                        </p:tgtEl>
                                        <p:attrNameLst>
                                          <p:attrName>style.visibility</p:attrName>
                                        </p:attrNameLst>
                                      </p:cBhvr>
                                      <p:to>
                                        <p:strVal val="visible"/>
                                      </p:to>
                                    </p:set>
                                    <p:anim calcmode="lin" valueType="num">
                                      <p:cBhvr additive="base">
                                        <p:cTn id="106" dur="500" fill="hold"/>
                                        <p:tgtEl>
                                          <p:spTgt spid="31"/>
                                        </p:tgtEl>
                                        <p:attrNameLst>
                                          <p:attrName>ppt_x</p:attrName>
                                        </p:attrNameLst>
                                      </p:cBhvr>
                                      <p:tavLst>
                                        <p:tav tm="0">
                                          <p:val>
                                            <p:strVal val="0-#ppt_w/2"/>
                                          </p:val>
                                        </p:tav>
                                        <p:tav tm="100000">
                                          <p:val>
                                            <p:strVal val="#ppt_x"/>
                                          </p:val>
                                        </p:tav>
                                      </p:tavLst>
                                    </p:anim>
                                    <p:anim calcmode="lin" valueType="num">
                                      <p:cBhvr additive="base">
                                        <p:cTn id="107" dur="500" fill="hold"/>
                                        <p:tgtEl>
                                          <p:spTgt spid="31"/>
                                        </p:tgtEl>
                                        <p:attrNameLst>
                                          <p:attrName>ppt_y</p:attrName>
                                        </p:attrNameLst>
                                      </p:cBhvr>
                                      <p:tavLst>
                                        <p:tav tm="0">
                                          <p:val>
                                            <p:strVal val="0-#ppt_h/2"/>
                                          </p:val>
                                        </p:tav>
                                        <p:tav tm="100000">
                                          <p:val>
                                            <p:strVal val="#ppt_y"/>
                                          </p:val>
                                        </p:tav>
                                      </p:tavLst>
                                    </p:anim>
                                  </p:childTnLst>
                                </p:cTn>
                              </p:par>
                              <p:par>
                                <p:cTn id="108" presetID="2" presetClass="entr" presetSubtype="2" decel="100000" fill="hold" grpId="0" nodeType="withEffect">
                                  <p:stCondLst>
                                    <p:cond delay="500"/>
                                  </p:stCondLst>
                                  <p:childTnLst>
                                    <p:set>
                                      <p:cBhvr>
                                        <p:cTn id="109" dur="1" fill="hold">
                                          <p:stCondLst>
                                            <p:cond delay="0"/>
                                          </p:stCondLst>
                                        </p:cTn>
                                        <p:tgtEl>
                                          <p:spTgt spid="33">
                                            <p:bg/>
                                          </p:spTgt>
                                        </p:tgtEl>
                                        <p:attrNameLst>
                                          <p:attrName>style.visibility</p:attrName>
                                        </p:attrNameLst>
                                      </p:cBhvr>
                                      <p:to>
                                        <p:strVal val="visible"/>
                                      </p:to>
                                    </p:set>
                                    <p:anim calcmode="lin" valueType="num">
                                      <p:cBhvr additive="base">
                                        <p:cTn id="110" dur="500" fill="hold"/>
                                        <p:tgtEl>
                                          <p:spTgt spid="33">
                                            <p:bg/>
                                          </p:spTgt>
                                        </p:tgtEl>
                                        <p:attrNameLst>
                                          <p:attrName>ppt_x</p:attrName>
                                        </p:attrNameLst>
                                      </p:cBhvr>
                                      <p:tavLst>
                                        <p:tav tm="0">
                                          <p:val>
                                            <p:strVal val="1+#ppt_w/2"/>
                                          </p:val>
                                        </p:tav>
                                        <p:tav tm="100000">
                                          <p:val>
                                            <p:strVal val="#ppt_x"/>
                                          </p:val>
                                        </p:tav>
                                      </p:tavLst>
                                    </p:anim>
                                    <p:anim calcmode="lin" valueType="num">
                                      <p:cBhvr additive="base">
                                        <p:cTn id="111" dur="500" fill="hold"/>
                                        <p:tgtEl>
                                          <p:spTgt spid="33">
                                            <p:bg/>
                                          </p:spTgt>
                                        </p:tgtEl>
                                        <p:attrNameLst>
                                          <p:attrName>ppt_y</p:attrName>
                                        </p:attrNameLst>
                                      </p:cBhvr>
                                      <p:tavLst>
                                        <p:tav tm="0">
                                          <p:val>
                                            <p:strVal val="#ppt_y"/>
                                          </p:val>
                                        </p:tav>
                                        <p:tav tm="100000">
                                          <p:val>
                                            <p:strVal val="#ppt_y"/>
                                          </p:val>
                                        </p:tav>
                                      </p:tavLst>
                                    </p:anim>
                                  </p:childTnLst>
                                </p:cTn>
                              </p:par>
                              <p:par>
                                <p:cTn id="112" presetID="2" presetClass="entr" presetSubtype="2" decel="100000" fill="hold" grpId="0" nodeType="withEffect">
                                  <p:stCondLst>
                                    <p:cond delay="500"/>
                                  </p:stCondLst>
                                  <p:childTnLst>
                                    <p:set>
                                      <p:cBhvr>
                                        <p:cTn id="113" dur="1" fill="hold">
                                          <p:stCondLst>
                                            <p:cond delay="0"/>
                                          </p:stCondLst>
                                        </p:cTn>
                                        <p:tgtEl>
                                          <p:spTgt spid="33">
                                            <p:txEl>
                                              <p:pRg st="0" end="0"/>
                                            </p:txEl>
                                          </p:spTgt>
                                        </p:tgtEl>
                                        <p:attrNameLst>
                                          <p:attrName>style.visibility</p:attrName>
                                        </p:attrNameLst>
                                      </p:cBhvr>
                                      <p:to>
                                        <p:strVal val="visible"/>
                                      </p:to>
                                    </p:set>
                                    <p:anim calcmode="lin" valueType="num">
                                      <p:cBhvr additive="base">
                                        <p:cTn id="114"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5"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6" fill="hold">
                            <p:stCondLst>
                              <p:cond delay="6500"/>
                            </p:stCondLst>
                            <p:childTnLst>
                              <p:par>
                                <p:cTn id="117" presetID="2" presetClass="entr" presetSubtype="8" decel="100000" fill="hold" grpId="0" nodeType="afterEffect">
                                  <p:stCondLst>
                                    <p:cond delay="0"/>
                                  </p:stCondLst>
                                  <p:childTnLst>
                                    <p:set>
                                      <p:cBhvr>
                                        <p:cTn id="118" dur="1" fill="hold">
                                          <p:stCondLst>
                                            <p:cond delay="0"/>
                                          </p:stCondLst>
                                        </p:cTn>
                                        <p:tgtEl>
                                          <p:spTgt spid="47">
                                            <p:txEl>
                                              <p:pRg st="0" end="0"/>
                                            </p:txEl>
                                          </p:spTgt>
                                        </p:tgtEl>
                                        <p:attrNameLst>
                                          <p:attrName>style.visibility</p:attrName>
                                        </p:attrNameLst>
                                      </p:cBhvr>
                                      <p:to>
                                        <p:strVal val="visible"/>
                                      </p:to>
                                    </p:set>
                                    <p:anim calcmode="lin" valueType="num">
                                      <p:cBhvr additive="base">
                                        <p:cTn id="119"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120" dur="500" fill="hold"/>
                                        <p:tgtEl>
                                          <p:spTgt spid="47">
                                            <p:txEl>
                                              <p:pRg st="0" end="0"/>
                                            </p:txEl>
                                          </p:spTgt>
                                        </p:tgtEl>
                                        <p:attrNameLst>
                                          <p:attrName>ppt_y</p:attrName>
                                        </p:attrNameLst>
                                      </p:cBhvr>
                                      <p:tavLst>
                                        <p:tav tm="0">
                                          <p:val>
                                            <p:strVal val="#ppt_y"/>
                                          </p:val>
                                        </p:tav>
                                        <p:tav tm="100000">
                                          <p:val>
                                            <p:strVal val="#ppt_y"/>
                                          </p:val>
                                        </p:tav>
                                      </p:tavLst>
                                    </p:anim>
                                  </p:childTnLst>
                                </p:cTn>
                              </p:par>
                              <p:par>
                                <p:cTn id="121" presetID="2" presetClass="entr" presetSubtype="8" decel="100000" fill="hold" grpId="0" nodeType="withEffect">
                                  <p:stCondLst>
                                    <p:cond delay="250"/>
                                  </p:stCondLst>
                                  <p:childTnLst>
                                    <p:set>
                                      <p:cBhvr>
                                        <p:cTn id="122" dur="1" fill="hold">
                                          <p:stCondLst>
                                            <p:cond delay="0"/>
                                          </p:stCondLst>
                                        </p:cTn>
                                        <p:tgtEl>
                                          <p:spTgt spid="48">
                                            <p:txEl>
                                              <p:pRg st="0" end="0"/>
                                            </p:txEl>
                                          </p:spTgt>
                                        </p:tgtEl>
                                        <p:attrNameLst>
                                          <p:attrName>style.visibility</p:attrName>
                                        </p:attrNameLst>
                                      </p:cBhvr>
                                      <p:to>
                                        <p:strVal val="visible"/>
                                      </p:to>
                                    </p:set>
                                    <p:anim calcmode="lin" valueType="num">
                                      <p:cBhvr additive="base">
                                        <p:cTn id="123"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24"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animBg="1"/>
      <p:bldP spid="9" grpId="0" animBg="1"/>
      <p:bldP spid="13" grpId="0" build="p" animBg="1">
        <p:tmplLst>
          <p:tmpl lvl="1">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bldP spid="16" grpId="0" animBg="1"/>
      <p:bldP spid="17" grpId="0" build="p" animBg="1">
        <p:tmplLst>
          <p:tmpl lvl="1">
            <p:tnLst>
              <p:par>
                <p:cTn presetID="2" presetClass="entr" presetSubtype="2"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8" grpId="0" animBg="1"/>
      <p:bldP spid="29" grpId="0" animBg="1"/>
      <p:bldP spid="30" grpId="0" build="p" animBg="1">
        <p:tmplLst>
          <p:tmpl lvl="1">
            <p:tnLst>
              <p:par>
                <p:cTn presetID="2" presetClass="entr" presetSubtype="2"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animBg="1"/>
      <p:bldP spid="32" grpId="0" animBg="1"/>
      <p:bldP spid="33" grpId="0" build="p" animBg="1">
        <p:tmplLst>
          <p:tmpl lvl="1">
            <p:tnLst>
              <p:par>
                <p:cTn presetID="2" presetClass="entr" presetSubtype="2"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8"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build="p">
        <p:tmplLst>
          <p:tmpl lvl="1">
            <p:tnLst>
              <p:par>
                <p:cTn presetID="2" presetClass="entr" presetSubtype="8"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8" decel="100000"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8" decel="10000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8" decel="100000" fill="hold" nodeType="with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0-#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7" name="対角する 2 つの角を切り取った四角形 6"/>
          <p:cNvSpPr/>
          <p:nvPr userDrawn="1"/>
        </p:nvSpPr>
        <p:spPr>
          <a:xfrm rot="21054230">
            <a:off x="1480621" y="2678113"/>
            <a:ext cx="4334892" cy="2349648"/>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9" name="図プレースホルダー 8"/>
          <p:cNvSpPr>
            <a:spLocks noGrp="1"/>
          </p:cNvSpPr>
          <p:nvPr>
            <p:ph type="pic" sz="quarter" idx="16" hasCustomPrompt="1"/>
          </p:nvPr>
        </p:nvSpPr>
        <p:spPr>
          <a:xfrm rot="21432298">
            <a:off x="1566315" y="2400071"/>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38" name="対角する 2 つの角を切り取った四角形 37"/>
          <p:cNvSpPr/>
          <p:nvPr userDrawn="1"/>
        </p:nvSpPr>
        <p:spPr>
          <a:xfrm rot="21054230">
            <a:off x="6919699" y="2663506"/>
            <a:ext cx="4334892" cy="2349648"/>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39" name="図プレースホルダー 8"/>
          <p:cNvSpPr>
            <a:spLocks noGrp="1"/>
          </p:cNvSpPr>
          <p:nvPr>
            <p:ph type="pic" sz="quarter" idx="17" hasCustomPrompt="1"/>
          </p:nvPr>
        </p:nvSpPr>
        <p:spPr>
          <a:xfrm rot="21432298">
            <a:off x="7005393" y="2385464"/>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40" name="対角する 2 つの角を切り取った四角形 39"/>
          <p:cNvSpPr/>
          <p:nvPr userDrawn="1"/>
        </p:nvSpPr>
        <p:spPr>
          <a:xfrm rot="21054230">
            <a:off x="12392307" y="2647920"/>
            <a:ext cx="4334892" cy="2349648"/>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49" name="図プレースホルダー 8"/>
          <p:cNvSpPr>
            <a:spLocks noGrp="1"/>
          </p:cNvSpPr>
          <p:nvPr>
            <p:ph type="pic" sz="quarter" idx="18" hasCustomPrompt="1"/>
          </p:nvPr>
        </p:nvSpPr>
        <p:spPr>
          <a:xfrm rot="21432298">
            <a:off x="12478001" y="2369878"/>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50" name="対角する 2 つの角を切り取った四角形 49"/>
          <p:cNvSpPr/>
          <p:nvPr userDrawn="1"/>
        </p:nvSpPr>
        <p:spPr>
          <a:xfrm rot="21054230">
            <a:off x="1473808" y="6883607"/>
            <a:ext cx="4334892" cy="2349648"/>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1" name="図プレースホルダー 8"/>
          <p:cNvSpPr>
            <a:spLocks noGrp="1"/>
          </p:cNvSpPr>
          <p:nvPr>
            <p:ph type="pic" sz="quarter" idx="19" hasCustomPrompt="1"/>
          </p:nvPr>
        </p:nvSpPr>
        <p:spPr>
          <a:xfrm rot="21432298">
            <a:off x="1559502" y="6605565"/>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52" name="対角する 2 つの角を切り取った四角形 51"/>
          <p:cNvSpPr/>
          <p:nvPr userDrawn="1"/>
        </p:nvSpPr>
        <p:spPr>
          <a:xfrm rot="21054230">
            <a:off x="6912886" y="6869000"/>
            <a:ext cx="4334892" cy="2349648"/>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3" name="図プレースホルダー 8"/>
          <p:cNvSpPr>
            <a:spLocks noGrp="1"/>
          </p:cNvSpPr>
          <p:nvPr>
            <p:ph type="pic" sz="quarter" idx="20" hasCustomPrompt="1"/>
          </p:nvPr>
        </p:nvSpPr>
        <p:spPr>
          <a:xfrm rot="21432298">
            <a:off x="6998580" y="6590958"/>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54" name="対角する 2 つの角を切り取った四角形 53"/>
          <p:cNvSpPr/>
          <p:nvPr userDrawn="1"/>
        </p:nvSpPr>
        <p:spPr>
          <a:xfrm rot="21054230">
            <a:off x="12385494" y="6853414"/>
            <a:ext cx="4334892" cy="2349648"/>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55" name="図プレースホルダー 8"/>
          <p:cNvSpPr>
            <a:spLocks noGrp="1"/>
          </p:cNvSpPr>
          <p:nvPr>
            <p:ph type="pic" sz="quarter" idx="21" hasCustomPrompt="1"/>
          </p:nvPr>
        </p:nvSpPr>
        <p:spPr>
          <a:xfrm rot="21432298">
            <a:off x="12471188" y="6575372"/>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56" name="テキスト プレースホルダー 22"/>
          <p:cNvSpPr>
            <a:spLocks noGrp="1"/>
          </p:cNvSpPr>
          <p:nvPr>
            <p:ph type="body" sz="quarter" idx="13" hasCustomPrompt="1"/>
          </p:nvPr>
        </p:nvSpPr>
        <p:spPr>
          <a:xfrm>
            <a:off x="1466163" y="5215508"/>
            <a:ext cx="15381899"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154752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3"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0-#ppt_h/2"/>
                                          </p:val>
                                        </p:tav>
                                        <p:tav tm="100000">
                                          <p:val>
                                            <p:strVal val="#ppt_y"/>
                                          </p:val>
                                        </p:tav>
                                      </p:tavLst>
                                    </p:anim>
                                  </p:childTnLst>
                                </p:cTn>
                              </p:par>
                              <p:par>
                                <p:cTn id="26" presetID="2" presetClass="entr" presetSubtype="8"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par>
                          <p:cTn id="30" fill="hold">
                            <p:stCondLst>
                              <p:cond delay="1250"/>
                            </p:stCondLst>
                            <p:childTnLst>
                              <p:par>
                                <p:cTn id="31" presetID="2" presetClass="entr" presetSubtype="3" decel="10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1+#ppt_w/2"/>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8" decel="10000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0-#ppt_w/2"/>
                                          </p:val>
                                        </p:tav>
                                        <p:tav tm="100000">
                                          <p:val>
                                            <p:strVal val="#ppt_x"/>
                                          </p:val>
                                        </p:tav>
                                      </p:tavLst>
                                    </p:anim>
                                    <p:anim calcmode="lin" valueType="num">
                                      <p:cBhvr additive="base">
                                        <p:cTn id="38" dur="500" fill="hold"/>
                                        <p:tgtEl>
                                          <p:spTgt spid="38"/>
                                        </p:tgtEl>
                                        <p:attrNameLst>
                                          <p:attrName>ppt_y</p:attrName>
                                        </p:attrNameLst>
                                      </p:cBhvr>
                                      <p:tavLst>
                                        <p:tav tm="0">
                                          <p:val>
                                            <p:strVal val="#ppt_y"/>
                                          </p:val>
                                        </p:tav>
                                        <p:tav tm="100000">
                                          <p:val>
                                            <p:strVal val="#ppt_y"/>
                                          </p:val>
                                        </p:tav>
                                      </p:tavLst>
                                    </p:anim>
                                  </p:childTnLst>
                                </p:cTn>
                              </p:par>
                            </p:childTnLst>
                          </p:cTn>
                        </p:par>
                        <p:par>
                          <p:cTn id="39" fill="hold">
                            <p:stCondLst>
                              <p:cond delay="1750"/>
                            </p:stCondLst>
                            <p:childTnLst>
                              <p:par>
                                <p:cTn id="40" presetID="2" presetClass="entr" presetSubtype="3" decel="100000" fill="hold" grpId="0" nodeType="after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500" fill="hold"/>
                                        <p:tgtEl>
                                          <p:spTgt spid="49"/>
                                        </p:tgtEl>
                                        <p:attrNameLst>
                                          <p:attrName>ppt_x</p:attrName>
                                        </p:attrNameLst>
                                      </p:cBhvr>
                                      <p:tavLst>
                                        <p:tav tm="0">
                                          <p:val>
                                            <p:strVal val="1+#ppt_w/2"/>
                                          </p:val>
                                        </p:tav>
                                        <p:tav tm="100000">
                                          <p:val>
                                            <p:strVal val="#ppt_x"/>
                                          </p:val>
                                        </p:tav>
                                      </p:tavLst>
                                    </p:anim>
                                    <p:anim calcmode="lin" valueType="num">
                                      <p:cBhvr additive="base">
                                        <p:cTn id="43" dur="500" fill="hold"/>
                                        <p:tgtEl>
                                          <p:spTgt spid="49"/>
                                        </p:tgtEl>
                                        <p:attrNameLst>
                                          <p:attrName>ppt_y</p:attrName>
                                        </p:attrNameLst>
                                      </p:cBhvr>
                                      <p:tavLst>
                                        <p:tav tm="0">
                                          <p:val>
                                            <p:strVal val="0-#ppt_h/2"/>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0-#ppt_w/2"/>
                                          </p:val>
                                        </p:tav>
                                        <p:tav tm="100000">
                                          <p:val>
                                            <p:strVal val="#ppt_x"/>
                                          </p:val>
                                        </p:tav>
                                      </p:tavLst>
                                    </p:anim>
                                    <p:anim calcmode="lin" valueType="num">
                                      <p:cBhvr additive="base">
                                        <p:cTn id="47" dur="500" fill="hold"/>
                                        <p:tgtEl>
                                          <p:spTgt spid="40"/>
                                        </p:tgtEl>
                                        <p:attrNameLst>
                                          <p:attrName>ppt_y</p:attrName>
                                        </p:attrNameLst>
                                      </p:cBhvr>
                                      <p:tavLst>
                                        <p:tav tm="0">
                                          <p:val>
                                            <p:strVal val="#ppt_y"/>
                                          </p:val>
                                        </p:tav>
                                        <p:tav tm="100000">
                                          <p:val>
                                            <p:strVal val="#ppt_y"/>
                                          </p:val>
                                        </p:tav>
                                      </p:tavLst>
                                    </p:anim>
                                  </p:childTnLst>
                                </p:cTn>
                              </p:par>
                            </p:childTnLst>
                          </p:cTn>
                        </p:par>
                        <p:par>
                          <p:cTn id="48" fill="hold">
                            <p:stCondLst>
                              <p:cond delay="2250"/>
                            </p:stCondLst>
                            <p:childTnLst>
                              <p:par>
                                <p:cTn id="49" presetID="2" presetClass="entr" presetSubtype="3" decel="100000" fill="hold" grpId="0" nodeType="after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1+#ppt_w/2"/>
                                          </p:val>
                                        </p:tav>
                                        <p:tav tm="100000">
                                          <p:val>
                                            <p:strVal val="#ppt_x"/>
                                          </p:val>
                                        </p:tav>
                                      </p:tavLst>
                                    </p:anim>
                                    <p:anim calcmode="lin" valueType="num">
                                      <p:cBhvr additive="base">
                                        <p:cTn id="52" dur="500" fill="hold"/>
                                        <p:tgtEl>
                                          <p:spTgt spid="51"/>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childTnLst>
                          </p:cTn>
                        </p:par>
                        <p:par>
                          <p:cTn id="57" fill="hold">
                            <p:stCondLst>
                              <p:cond delay="2750"/>
                            </p:stCondLst>
                            <p:childTnLst>
                              <p:par>
                                <p:cTn id="58" presetID="2" presetClass="entr" presetSubtype="3" decel="10000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additive="base">
                                        <p:cTn id="60" dur="500" fill="hold"/>
                                        <p:tgtEl>
                                          <p:spTgt spid="53"/>
                                        </p:tgtEl>
                                        <p:attrNameLst>
                                          <p:attrName>ppt_x</p:attrName>
                                        </p:attrNameLst>
                                      </p:cBhvr>
                                      <p:tavLst>
                                        <p:tav tm="0">
                                          <p:val>
                                            <p:strVal val="1+#ppt_w/2"/>
                                          </p:val>
                                        </p:tav>
                                        <p:tav tm="100000">
                                          <p:val>
                                            <p:strVal val="#ppt_x"/>
                                          </p:val>
                                        </p:tav>
                                      </p:tavLst>
                                    </p:anim>
                                    <p:anim calcmode="lin" valueType="num">
                                      <p:cBhvr additive="base">
                                        <p:cTn id="61" dur="500" fill="hold"/>
                                        <p:tgtEl>
                                          <p:spTgt spid="53"/>
                                        </p:tgtEl>
                                        <p:attrNameLst>
                                          <p:attrName>ppt_y</p:attrName>
                                        </p:attrNameLst>
                                      </p:cBhvr>
                                      <p:tavLst>
                                        <p:tav tm="0">
                                          <p:val>
                                            <p:strVal val="0-#ppt_h/2"/>
                                          </p:val>
                                        </p:tav>
                                        <p:tav tm="100000">
                                          <p:val>
                                            <p:strVal val="#ppt_y"/>
                                          </p:val>
                                        </p:tav>
                                      </p:tavLst>
                                    </p:anim>
                                  </p:childTnLst>
                                </p:cTn>
                              </p:par>
                              <p:par>
                                <p:cTn id="62" presetID="2" presetClass="entr" presetSubtype="8" decel="10000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additive="base">
                                        <p:cTn id="64" dur="500" fill="hold"/>
                                        <p:tgtEl>
                                          <p:spTgt spid="52"/>
                                        </p:tgtEl>
                                        <p:attrNameLst>
                                          <p:attrName>ppt_x</p:attrName>
                                        </p:attrNameLst>
                                      </p:cBhvr>
                                      <p:tavLst>
                                        <p:tav tm="0">
                                          <p:val>
                                            <p:strVal val="0-#ppt_w/2"/>
                                          </p:val>
                                        </p:tav>
                                        <p:tav tm="100000">
                                          <p:val>
                                            <p:strVal val="#ppt_x"/>
                                          </p:val>
                                        </p:tav>
                                      </p:tavLst>
                                    </p:anim>
                                    <p:anim calcmode="lin" valueType="num">
                                      <p:cBhvr additive="base">
                                        <p:cTn id="65" dur="500" fill="hold"/>
                                        <p:tgtEl>
                                          <p:spTgt spid="52"/>
                                        </p:tgtEl>
                                        <p:attrNameLst>
                                          <p:attrName>ppt_y</p:attrName>
                                        </p:attrNameLst>
                                      </p:cBhvr>
                                      <p:tavLst>
                                        <p:tav tm="0">
                                          <p:val>
                                            <p:strVal val="#ppt_y"/>
                                          </p:val>
                                        </p:tav>
                                        <p:tav tm="100000">
                                          <p:val>
                                            <p:strVal val="#ppt_y"/>
                                          </p:val>
                                        </p:tav>
                                      </p:tavLst>
                                    </p:anim>
                                  </p:childTnLst>
                                </p:cTn>
                              </p:par>
                            </p:childTnLst>
                          </p:cTn>
                        </p:par>
                        <p:par>
                          <p:cTn id="66" fill="hold">
                            <p:stCondLst>
                              <p:cond delay="3250"/>
                            </p:stCondLst>
                            <p:childTnLst>
                              <p:par>
                                <p:cTn id="67" presetID="2" presetClass="entr" presetSubtype="3" decel="100000" fill="hold" grpId="0" nodeType="afterEffect">
                                  <p:stCondLst>
                                    <p:cond delay="0"/>
                                  </p:stCondLst>
                                  <p:childTnLst>
                                    <p:set>
                                      <p:cBhvr>
                                        <p:cTn id="68" dur="1" fill="hold">
                                          <p:stCondLst>
                                            <p:cond delay="0"/>
                                          </p:stCondLst>
                                        </p:cTn>
                                        <p:tgtEl>
                                          <p:spTgt spid="55"/>
                                        </p:tgtEl>
                                        <p:attrNameLst>
                                          <p:attrName>style.visibility</p:attrName>
                                        </p:attrNameLst>
                                      </p:cBhvr>
                                      <p:to>
                                        <p:strVal val="visible"/>
                                      </p:to>
                                    </p:set>
                                    <p:anim calcmode="lin" valueType="num">
                                      <p:cBhvr additive="base">
                                        <p:cTn id="69" dur="500" fill="hold"/>
                                        <p:tgtEl>
                                          <p:spTgt spid="55"/>
                                        </p:tgtEl>
                                        <p:attrNameLst>
                                          <p:attrName>ppt_x</p:attrName>
                                        </p:attrNameLst>
                                      </p:cBhvr>
                                      <p:tavLst>
                                        <p:tav tm="0">
                                          <p:val>
                                            <p:strVal val="1+#ppt_w/2"/>
                                          </p:val>
                                        </p:tav>
                                        <p:tav tm="100000">
                                          <p:val>
                                            <p:strVal val="#ppt_x"/>
                                          </p:val>
                                        </p:tav>
                                      </p:tavLst>
                                    </p:anim>
                                    <p:anim calcmode="lin" valueType="num">
                                      <p:cBhvr additive="base">
                                        <p:cTn id="70" dur="500" fill="hold"/>
                                        <p:tgtEl>
                                          <p:spTgt spid="55"/>
                                        </p:tgtEl>
                                        <p:attrNameLst>
                                          <p:attrName>ppt_y</p:attrName>
                                        </p:attrNameLst>
                                      </p:cBhvr>
                                      <p:tavLst>
                                        <p:tav tm="0">
                                          <p:val>
                                            <p:strVal val="0-#ppt_h/2"/>
                                          </p:val>
                                        </p:tav>
                                        <p:tav tm="100000">
                                          <p:val>
                                            <p:strVal val="#ppt_y"/>
                                          </p:val>
                                        </p:tav>
                                      </p:tavLst>
                                    </p:anim>
                                  </p:childTnLst>
                                </p:cTn>
                              </p:par>
                              <p:par>
                                <p:cTn id="71" presetID="2" presetClass="entr" presetSubtype="8" decel="10000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0-#ppt_w/2"/>
                                          </p:val>
                                        </p:tav>
                                        <p:tav tm="100000">
                                          <p:val>
                                            <p:strVal val="#ppt_x"/>
                                          </p:val>
                                        </p:tav>
                                      </p:tavLst>
                                    </p:anim>
                                    <p:anim calcmode="lin" valueType="num">
                                      <p:cBhvr additive="base">
                                        <p:cTn id="74" dur="500" fill="hold"/>
                                        <p:tgtEl>
                                          <p:spTgt spid="54"/>
                                        </p:tgtEl>
                                        <p:attrNameLst>
                                          <p:attrName>ppt_y</p:attrName>
                                        </p:attrNameLst>
                                      </p:cBhvr>
                                      <p:tavLst>
                                        <p:tav tm="0">
                                          <p:val>
                                            <p:strVal val="#ppt_y"/>
                                          </p:val>
                                        </p:tav>
                                        <p:tav tm="100000">
                                          <p:val>
                                            <p:strVal val="#ppt_y"/>
                                          </p:val>
                                        </p:tav>
                                      </p:tavLst>
                                    </p:anim>
                                  </p:childTnLst>
                                </p:cTn>
                              </p:par>
                              <p:par>
                                <p:cTn id="75" presetID="2" presetClass="entr" presetSubtype="8" decel="100000" fill="hold" grpId="0" nodeType="withEffect">
                                  <p:stCondLst>
                                    <p:cond delay="500"/>
                                  </p:stCondLst>
                                  <p:iterate type="wd">
                                    <p:tmPct val="10000"/>
                                  </p:iterate>
                                  <p:childTnLst>
                                    <p:set>
                                      <p:cBhvr>
                                        <p:cTn id="76" dur="1" fill="hold">
                                          <p:stCondLst>
                                            <p:cond delay="0"/>
                                          </p:stCondLst>
                                        </p:cTn>
                                        <p:tgtEl>
                                          <p:spTgt spid="56">
                                            <p:txEl>
                                              <p:pRg st="0" end="0"/>
                                            </p:txEl>
                                          </p:spTgt>
                                        </p:tgtEl>
                                        <p:attrNameLst>
                                          <p:attrName>style.visibility</p:attrName>
                                        </p:attrNameLst>
                                      </p:cBhvr>
                                      <p:to>
                                        <p:strVal val="visible"/>
                                      </p:to>
                                    </p:set>
                                    <p:anim calcmode="lin" valueType="num">
                                      <p:cBhvr additive="base">
                                        <p:cTn id="77" dur="500" fill="hold"/>
                                        <p:tgtEl>
                                          <p:spTgt spid="56">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animBg="1"/>
      <p:bldP spid="9" grpId="0" animBg="1"/>
      <p:bldP spid="38" grpId="0" animBg="1"/>
      <p:bldP spid="39" grpId="0" animBg="1"/>
      <p:bldP spid="40" grpId="0" animBg="1"/>
      <p:bldP spid="49" grpId="0" animBg="1"/>
      <p:bldP spid="50" grpId="0" animBg="1"/>
      <p:bldP spid="51" grpId="0" animBg="1"/>
      <p:bldP spid="52" grpId="0" animBg="1"/>
      <p:bldP spid="53" grpId="0" animBg="1"/>
      <p:bldP spid="54" grpId="0" animBg="1"/>
      <p:bldP spid="55" grpId="0" animBg="1"/>
      <p:bldP spid="56" grpId="0" build="p">
        <p:tmplLst>
          <p:tmpl lvl="1">
            <p:tnLst>
              <p:par>
                <p:cTn presetID="2" presetClass="entr" presetSubtype="8" decel="100000" fill="hold" nodeType="withEffect">
                  <p:stCondLst>
                    <p:cond delay="500"/>
                  </p:stCondLst>
                  <p:iterate type="wd">
                    <p:tmPct val="10000"/>
                  </p:iterate>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0-#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41" name="テキスト プレースホルダー 22"/>
          <p:cNvSpPr>
            <a:spLocks noGrp="1"/>
          </p:cNvSpPr>
          <p:nvPr>
            <p:ph type="body" sz="quarter" idx="13" hasCustomPrompt="1"/>
          </p:nvPr>
        </p:nvSpPr>
        <p:spPr>
          <a:xfrm>
            <a:off x="731911" y="6223620"/>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2" name="テキスト プレースホルダー 5"/>
          <p:cNvSpPr>
            <a:spLocks noGrp="1"/>
          </p:cNvSpPr>
          <p:nvPr>
            <p:ph type="body" sz="quarter" idx="14" hasCustomPrompt="1"/>
          </p:nvPr>
        </p:nvSpPr>
        <p:spPr>
          <a:xfrm>
            <a:off x="718270" y="6837434"/>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6" name="グラフ プレースホルダー 5"/>
          <p:cNvSpPr>
            <a:spLocks noGrp="1"/>
          </p:cNvSpPr>
          <p:nvPr>
            <p:ph type="chart" sz="quarter" idx="34" hasCustomPrompt="1"/>
          </p:nvPr>
        </p:nvSpPr>
        <p:spPr>
          <a:xfrm>
            <a:off x="718270" y="2407196"/>
            <a:ext cx="3816350" cy="3816350"/>
          </a:xfrm>
        </p:spPr>
        <p:txBody>
          <a:bodyPr>
            <a:normAutofit/>
          </a:bodyPr>
          <a:lstStyle>
            <a:lvl1pPr>
              <a:defRPr sz="2000"/>
            </a:lvl1pPr>
          </a:lstStyle>
          <a:p>
            <a:r>
              <a:rPr lang="en-US" dirty="0" smtClean="0"/>
              <a:t>Add Graph </a:t>
            </a:r>
            <a:endParaRPr lang="en-US" dirty="0"/>
          </a:p>
        </p:txBody>
      </p:sp>
      <p:sp>
        <p:nvSpPr>
          <p:cNvPr id="34" name="テキスト プレースホルダー 22"/>
          <p:cNvSpPr>
            <a:spLocks noGrp="1"/>
          </p:cNvSpPr>
          <p:nvPr>
            <p:ph type="body" sz="quarter" idx="35" hasCustomPrompt="1"/>
          </p:nvPr>
        </p:nvSpPr>
        <p:spPr>
          <a:xfrm>
            <a:off x="718270" y="3559324"/>
            <a:ext cx="3819948" cy="1440160"/>
          </a:xfrm>
        </p:spPr>
        <p:txBody>
          <a:bodyPr anchor="ctr">
            <a:noAutofit/>
          </a:bodyPr>
          <a:lstStyle>
            <a:lvl1pPr algn="ctr">
              <a:defRPr sz="9600">
                <a:latin typeface="+mj-lt"/>
              </a:defRPr>
            </a:lvl1pPr>
          </a:lstStyle>
          <a:p>
            <a:pPr lvl="0"/>
            <a:r>
              <a:rPr lang="en-US" dirty="0" smtClean="0"/>
              <a:t>00</a:t>
            </a:r>
            <a:endParaRPr lang="en-US" dirty="0"/>
          </a:p>
        </p:txBody>
      </p:sp>
      <p:sp>
        <p:nvSpPr>
          <p:cNvPr id="35" name="テキスト プレースホルダー 22"/>
          <p:cNvSpPr>
            <a:spLocks noGrp="1"/>
          </p:cNvSpPr>
          <p:nvPr>
            <p:ph type="body" sz="quarter" idx="36" hasCustomPrompt="1"/>
          </p:nvPr>
        </p:nvSpPr>
        <p:spPr>
          <a:xfrm>
            <a:off x="5052391" y="7051749"/>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36" name="テキスト プレースホルダー 5"/>
          <p:cNvSpPr>
            <a:spLocks noGrp="1"/>
          </p:cNvSpPr>
          <p:nvPr>
            <p:ph type="body" sz="quarter" idx="37" hasCustomPrompt="1"/>
          </p:nvPr>
        </p:nvSpPr>
        <p:spPr>
          <a:xfrm>
            <a:off x="5038750" y="7665563"/>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37" name="グラフ プレースホルダー 5"/>
          <p:cNvSpPr>
            <a:spLocks noGrp="1"/>
          </p:cNvSpPr>
          <p:nvPr>
            <p:ph type="chart" sz="quarter" idx="38" hasCustomPrompt="1"/>
          </p:nvPr>
        </p:nvSpPr>
        <p:spPr>
          <a:xfrm>
            <a:off x="5038750" y="3235325"/>
            <a:ext cx="3816350" cy="3816350"/>
          </a:xfrm>
        </p:spPr>
        <p:txBody>
          <a:bodyPr>
            <a:normAutofit/>
          </a:bodyPr>
          <a:lstStyle>
            <a:lvl1pPr>
              <a:defRPr sz="2000"/>
            </a:lvl1pPr>
          </a:lstStyle>
          <a:p>
            <a:r>
              <a:rPr lang="en-US" dirty="0" smtClean="0"/>
              <a:t>Add Graph </a:t>
            </a:r>
            <a:endParaRPr lang="en-US" dirty="0"/>
          </a:p>
        </p:txBody>
      </p:sp>
      <p:sp>
        <p:nvSpPr>
          <p:cNvPr id="38" name="テキスト プレースホルダー 22"/>
          <p:cNvSpPr>
            <a:spLocks noGrp="1"/>
          </p:cNvSpPr>
          <p:nvPr>
            <p:ph type="body" sz="quarter" idx="39" hasCustomPrompt="1"/>
          </p:nvPr>
        </p:nvSpPr>
        <p:spPr>
          <a:xfrm>
            <a:off x="5038750" y="4387453"/>
            <a:ext cx="3819948" cy="1440160"/>
          </a:xfrm>
        </p:spPr>
        <p:txBody>
          <a:bodyPr anchor="ctr">
            <a:noAutofit/>
          </a:bodyPr>
          <a:lstStyle>
            <a:lvl1pPr algn="ctr">
              <a:defRPr sz="9600">
                <a:latin typeface="+mj-lt"/>
              </a:defRPr>
            </a:lvl1pPr>
          </a:lstStyle>
          <a:p>
            <a:pPr lvl="0"/>
            <a:r>
              <a:rPr lang="en-US" dirty="0" smtClean="0"/>
              <a:t>00</a:t>
            </a:r>
            <a:endParaRPr lang="en-US" dirty="0"/>
          </a:p>
        </p:txBody>
      </p:sp>
      <p:sp>
        <p:nvSpPr>
          <p:cNvPr id="39" name="テキスト プレースホルダー 22"/>
          <p:cNvSpPr>
            <a:spLocks noGrp="1"/>
          </p:cNvSpPr>
          <p:nvPr>
            <p:ph type="body" sz="quarter" idx="40" hasCustomPrompt="1"/>
          </p:nvPr>
        </p:nvSpPr>
        <p:spPr>
          <a:xfrm>
            <a:off x="9372871" y="6511652"/>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0" name="テキスト プレースホルダー 5"/>
          <p:cNvSpPr>
            <a:spLocks noGrp="1"/>
          </p:cNvSpPr>
          <p:nvPr>
            <p:ph type="body" sz="quarter" idx="41" hasCustomPrompt="1"/>
          </p:nvPr>
        </p:nvSpPr>
        <p:spPr>
          <a:xfrm>
            <a:off x="9359230" y="7125466"/>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9" name="グラフ プレースホルダー 5"/>
          <p:cNvSpPr>
            <a:spLocks noGrp="1"/>
          </p:cNvSpPr>
          <p:nvPr>
            <p:ph type="chart" sz="quarter" idx="42" hasCustomPrompt="1"/>
          </p:nvPr>
        </p:nvSpPr>
        <p:spPr>
          <a:xfrm>
            <a:off x="9359230" y="2695228"/>
            <a:ext cx="3816350" cy="3816350"/>
          </a:xfrm>
        </p:spPr>
        <p:txBody>
          <a:bodyPr>
            <a:normAutofit/>
          </a:bodyPr>
          <a:lstStyle>
            <a:lvl1pPr>
              <a:defRPr sz="2000"/>
            </a:lvl1pPr>
          </a:lstStyle>
          <a:p>
            <a:r>
              <a:rPr lang="en-US" dirty="0" smtClean="0"/>
              <a:t>Add Graph </a:t>
            </a:r>
            <a:endParaRPr lang="en-US" dirty="0"/>
          </a:p>
        </p:txBody>
      </p:sp>
      <p:sp>
        <p:nvSpPr>
          <p:cNvPr id="50" name="テキスト プレースホルダー 22"/>
          <p:cNvSpPr>
            <a:spLocks noGrp="1"/>
          </p:cNvSpPr>
          <p:nvPr>
            <p:ph type="body" sz="quarter" idx="43" hasCustomPrompt="1"/>
          </p:nvPr>
        </p:nvSpPr>
        <p:spPr>
          <a:xfrm>
            <a:off x="9359230" y="3847356"/>
            <a:ext cx="3819948" cy="1440160"/>
          </a:xfrm>
        </p:spPr>
        <p:txBody>
          <a:bodyPr anchor="ctr">
            <a:noAutofit/>
          </a:bodyPr>
          <a:lstStyle>
            <a:lvl1pPr algn="ctr">
              <a:defRPr sz="9600">
                <a:latin typeface="+mj-lt"/>
              </a:defRPr>
            </a:lvl1pPr>
          </a:lstStyle>
          <a:p>
            <a:pPr lvl="0"/>
            <a:r>
              <a:rPr lang="en-US" dirty="0" smtClean="0"/>
              <a:t>00</a:t>
            </a:r>
            <a:endParaRPr lang="en-US" dirty="0"/>
          </a:p>
        </p:txBody>
      </p:sp>
      <p:sp>
        <p:nvSpPr>
          <p:cNvPr id="51" name="テキスト プレースホルダー 22"/>
          <p:cNvSpPr>
            <a:spLocks noGrp="1"/>
          </p:cNvSpPr>
          <p:nvPr>
            <p:ph type="body" sz="quarter" idx="44" hasCustomPrompt="1"/>
          </p:nvPr>
        </p:nvSpPr>
        <p:spPr>
          <a:xfrm>
            <a:off x="13731073" y="7663780"/>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52" name="テキスト プレースホルダー 5"/>
          <p:cNvSpPr>
            <a:spLocks noGrp="1"/>
          </p:cNvSpPr>
          <p:nvPr>
            <p:ph type="body" sz="quarter" idx="45" hasCustomPrompt="1"/>
          </p:nvPr>
        </p:nvSpPr>
        <p:spPr>
          <a:xfrm>
            <a:off x="13717432" y="8277594"/>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3" name="グラフ プレースホルダー 5"/>
          <p:cNvSpPr>
            <a:spLocks noGrp="1"/>
          </p:cNvSpPr>
          <p:nvPr>
            <p:ph type="chart" sz="quarter" idx="46" hasCustomPrompt="1"/>
          </p:nvPr>
        </p:nvSpPr>
        <p:spPr>
          <a:xfrm>
            <a:off x="13717432" y="3847356"/>
            <a:ext cx="3816350" cy="3816350"/>
          </a:xfrm>
        </p:spPr>
        <p:txBody>
          <a:bodyPr>
            <a:normAutofit/>
          </a:bodyPr>
          <a:lstStyle>
            <a:lvl1pPr>
              <a:defRPr sz="2000"/>
            </a:lvl1pPr>
          </a:lstStyle>
          <a:p>
            <a:r>
              <a:rPr lang="en-US" dirty="0" smtClean="0"/>
              <a:t>Add Graph </a:t>
            </a:r>
            <a:endParaRPr lang="en-US" dirty="0"/>
          </a:p>
        </p:txBody>
      </p:sp>
      <p:sp>
        <p:nvSpPr>
          <p:cNvPr id="54" name="テキスト プレースホルダー 22"/>
          <p:cNvSpPr>
            <a:spLocks noGrp="1"/>
          </p:cNvSpPr>
          <p:nvPr>
            <p:ph type="body" sz="quarter" idx="47" hasCustomPrompt="1"/>
          </p:nvPr>
        </p:nvSpPr>
        <p:spPr>
          <a:xfrm>
            <a:off x="13717432" y="4999484"/>
            <a:ext cx="3819948" cy="1440160"/>
          </a:xfrm>
        </p:spPr>
        <p:txBody>
          <a:bodyPr anchor="ctr">
            <a:noAutofit/>
          </a:bodyPr>
          <a:lstStyle>
            <a:lvl1pPr algn="ctr">
              <a:defRPr sz="9600">
                <a:latin typeface="+mj-lt"/>
              </a:defRPr>
            </a:lvl1pPr>
          </a:lstStyle>
          <a:p>
            <a:pPr lvl="0"/>
            <a:r>
              <a:rPr lang="en-US" dirty="0" smtClean="0"/>
              <a:t>00</a:t>
            </a:r>
            <a:endParaRPr lang="en-US" dirty="0"/>
          </a:p>
        </p:txBody>
      </p:sp>
    </p:spTree>
    <p:extLst>
      <p:ext uri="{BB962C8B-B14F-4D97-AF65-F5344CB8AC3E}">
        <p14:creationId xmlns:p14="http://schemas.microsoft.com/office/powerpoint/2010/main" val="189412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1" presetClass="entr" presetSubtype="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1000"/>
                                        <p:tgtEl>
                                          <p:spTgt spid="6"/>
                                        </p:tgtEl>
                                      </p:cBhvr>
                                    </p:animEffect>
                                  </p:childTnLst>
                                </p:cTn>
                              </p:par>
                              <p:par>
                                <p:cTn id="25" presetID="2" presetClass="entr" presetSubtype="4" decel="100000" fill="hold" grpId="0" nodeType="withEffect">
                                  <p:stCondLst>
                                    <p:cond delay="500"/>
                                  </p:stCondLst>
                                  <p:childTnLst>
                                    <p:set>
                                      <p:cBhvr>
                                        <p:cTn id="26" dur="1" fill="hold">
                                          <p:stCondLst>
                                            <p:cond delay="0"/>
                                          </p:stCondLst>
                                        </p:cTn>
                                        <p:tgtEl>
                                          <p:spTgt spid="34">
                                            <p:txEl>
                                              <p:pRg st="0" end="0"/>
                                            </p:txEl>
                                          </p:spTgt>
                                        </p:tgtEl>
                                        <p:attrNameLst>
                                          <p:attrName>style.visibility</p:attrName>
                                        </p:attrNameLst>
                                      </p:cBhvr>
                                      <p:to>
                                        <p:strVal val="visible"/>
                                      </p:to>
                                    </p:set>
                                    <p:anim calcmode="lin" valueType="num">
                                      <p:cBhvr additive="base">
                                        <p:cTn id="27"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2" presetClass="entr" presetSubtype="8" decel="100000" fill="hold" grpId="0" nodeType="afterEffect">
                                  <p:stCondLst>
                                    <p:cond delay="0"/>
                                  </p:stCondLst>
                                  <p:childTnLst>
                                    <p:set>
                                      <p:cBhvr>
                                        <p:cTn id="31" dur="1" fill="hold">
                                          <p:stCondLst>
                                            <p:cond delay="0"/>
                                          </p:stCondLst>
                                        </p:cTn>
                                        <p:tgtEl>
                                          <p:spTgt spid="41">
                                            <p:txEl>
                                              <p:pRg st="0" end="0"/>
                                            </p:txEl>
                                          </p:spTgt>
                                        </p:tgtEl>
                                        <p:attrNameLst>
                                          <p:attrName>style.visibility</p:attrName>
                                        </p:attrNameLst>
                                      </p:cBhvr>
                                      <p:to>
                                        <p:strVal val="visible"/>
                                      </p:to>
                                    </p:set>
                                    <p:anim calcmode="lin" valueType="num">
                                      <p:cBhvr additive="base">
                                        <p:cTn id="32"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1">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42">
                                            <p:txEl>
                                              <p:pRg st="0" end="0"/>
                                            </p:txEl>
                                          </p:spTgt>
                                        </p:tgtEl>
                                        <p:attrNameLst>
                                          <p:attrName>style.visibility</p:attrName>
                                        </p:attrNameLst>
                                      </p:cBhvr>
                                      <p:to>
                                        <p:strVal val="visible"/>
                                      </p:to>
                                    </p:set>
                                    <p:anim calcmode="lin" valueType="num">
                                      <p:cBhvr additive="base">
                                        <p:cTn id="3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8" fill="hold">
                            <p:stCondLst>
                              <p:cond delay="2250"/>
                            </p:stCondLst>
                            <p:childTnLst>
                              <p:par>
                                <p:cTn id="39" presetID="21" presetClass="entr" presetSubtype="1"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heel(1)">
                                      <p:cBhvr>
                                        <p:cTn id="41" dur="1000"/>
                                        <p:tgtEl>
                                          <p:spTgt spid="37"/>
                                        </p:tgtEl>
                                      </p:cBhvr>
                                    </p:animEffect>
                                  </p:childTnLst>
                                </p:cTn>
                              </p:par>
                              <p:par>
                                <p:cTn id="42" presetID="2" presetClass="entr" presetSubtype="4" decel="100000" fill="hold" grpId="0" nodeType="withEffect">
                                  <p:stCondLst>
                                    <p:cond delay="500"/>
                                  </p:stCondLst>
                                  <p:childTnLst>
                                    <p:set>
                                      <p:cBhvr>
                                        <p:cTn id="43" dur="1" fill="hold">
                                          <p:stCondLst>
                                            <p:cond delay="0"/>
                                          </p:stCondLst>
                                        </p:cTn>
                                        <p:tgtEl>
                                          <p:spTgt spid="38">
                                            <p:txEl>
                                              <p:pRg st="0" end="0"/>
                                            </p:txEl>
                                          </p:spTgt>
                                        </p:tgtEl>
                                        <p:attrNameLst>
                                          <p:attrName>style.visibility</p:attrName>
                                        </p:attrNameLst>
                                      </p:cBhvr>
                                      <p:to>
                                        <p:strVal val="visible"/>
                                      </p:to>
                                    </p:set>
                                    <p:anim calcmode="lin" valueType="num">
                                      <p:cBhvr additive="base">
                                        <p:cTn id="44"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3250"/>
                            </p:stCondLst>
                            <p:childTnLst>
                              <p:par>
                                <p:cTn id="47" presetID="2" presetClass="entr" presetSubtype="8" decel="100000" fill="hold" grpId="0" nodeType="afterEffect">
                                  <p:stCondLst>
                                    <p:cond delay="0"/>
                                  </p:stCondLst>
                                  <p:childTnLst>
                                    <p:set>
                                      <p:cBhvr>
                                        <p:cTn id="48" dur="1" fill="hold">
                                          <p:stCondLst>
                                            <p:cond delay="0"/>
                                          </p:stCondLst>
                                        </p:cTn>
                                        <p:tgtEl>
                                          <p:spTgt spid="35">
                                            <p:txEl>
                                              <p:pRg st="0" end="0"/>
                                            </p:txEl>
                                          </p:spTgt>
                                        </p:tgtEl>
                                        <p:attrNameLst>
                                          <p:attrName>style.visibility</p:attrName>
                                        </p:attrNameLst>
                                      </p:cBhvr>
                                      <p:to>
                                        <p:strVal val="visible"/>
                                      </p:to>
                                    </p:set>
                                    <p:anim calcmode="lin" valueType="num">
                                      <p:cBhvr additive="base">
                                        <p:cTn id="49"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5">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3750"/>
                            </p:stCondLst>
                            <p:childTnLst>
                              <p:par>
                                <p:cTn id="56" presetID="21" presetClass="entr" presetSubtype="1"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heel(1)">
                                      <p:cBhvr>
                                        <p:cTn id="58" dur="1000"/>
                                        <p:tgtEl>
                                          <p:spTgt spid="49"/>
                                        </p:tgtEl>
                                      </p:cBhvr>
                                    </p:animEffect>
                                  </p:childTnLst>
                                </p:cTn>
                              </p:par>
                              <p:par>
                                <p:cTn id="59" presetID="2" presetClass="entr" presetSubtype="4" decel="100000" fill="hold" grpId="0" nodeType="withEffect">
                                  <p:stCondLst>
                                    <p:cond delay="500"/>
                                  </p:stCondLst>
                                  <p:childTnLst>
                                    <p:set>
                                      <p:cBhvr>
                                        <p:cTn id="60" dur="1" fill="hold">
                                          <p:stCondLst>
                                            <p:cond delay="0"/>
                                          </p:stCondLst>
                                        </p:cTn>
                                        <p:tgtEl>
                                          <p:spTgt spid="50">
                                            <p:txEl>
                                              <p:pRg st="0" end="0"/>
                                            </p:txEl>
                                          </p:spTgt>
                                        </p:tgtEl>
                                        <p:attrNameLst>
                                          <p:attrName>style.visibility</p:attrName>
                                        </p:attrNameLst>
                                      </p:cBhvr>
                                      <p:to>
                                        <p:strVal val="visible"/>
                                      </p:to>
                                    </p:set>
                                    <p:anim calcmode="lin" valueType="num">
                                      <p:cBhvr additive="base">
                                        <p:cTn id="61"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par>
                          <p:cTn id="63" fill="hold">
                            <p:stCondLst>
                              <p:cond delay="4750"/>
                            </p:stCondLst>
                            <p:childTnLst>
                              <p:par>
                                <p:cTn id="64" presetID="2" presetClass="entr" presetSubtype="8" decel="100000" fill="hold" grpId="0" nodeType="after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 calcmode="lin" valueType="num">
                                      <p:cBhvr additive="base">
                                        <p:cTn id="66"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39">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0">
                                            <p:txEl>
                                              <p:pRg st="0" end="0"/>
                                            </p:txEl>
                                          </p:spTgt>
                                        </p:tgtEl>
                                        <p:attrNameLst>
                                          <p:attrName>style.visibility</p:attrName>
                                        </p:attrNameLst>
                                      </p:cBhvr>
                                      <p:to>
                                        <p:strVal val="visible"/>
                                      </p:to>
                                    </p:set>
                                    <p:anim calcmode="lin" valueType="num">
                                      <p:cBhvr additive="base">
                                        <p:cTn id="70"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5250"/>
                            </p:stCondLst>
                            <p:childTnLst>
                              <p:par>
                                <p:cTn id="73" presetID="21" presetClass="entr" presetSubtype="1" fill="hold" grpId="0" nodeType="after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wheel(1)">
                                      <p:cBhvr>
                                        <p:cTn id="75" dur="1000"/>
                                        <p:tgtEl>
                                          <p:spTgt spid="53"/>
                                        </p:tgtEl>
                                      </p:cBhvr>
                                    </p:animEffect>
                                  </p:childTnLst>
                                </p:cTn>
                              </p:par>
                              <p:par>
                                <p:cTn id="76" presetID="2" presetClass="entr" presetSubtype="4" decel="100000" fill="hold" grpId="0" nodeType="withEffect">
                                  <p:stCondLst>
                                    <p:cond delay="500"/>
                                  </p:stCondLst>
                                  <p:childTnLst>
                                    <p:set>
                                      <p:cBhvr>
                                        <p:cTn id="77" dur="1" fill="hold">
                                          <p:stCondLst>
                                            <p:cond delay="0"/>
                                          </p:stCondLst>
                                        </p:cTn>
                                        <p:tgtEl>
                                          <p:spTgt spid="54">
                                            <p:txEl>
                                              <p:pRg st="0" end="0"/>
                                            </p:txEl>
                                          </p:spTgt>
                                        </p:tgtEl>
                                        <p:attrNameLst>
                                          <p:attrName>style.visibility</p:attrName>
                                        </p:attrNameLst>
                                      </p:cBhvr>
                                      <p:to>
                                        <p:strVal val="visible"/>
                                      </p:to>
                                    </p:set>
                                    <p:anim calcmode="lin" valueType="num">
                                      <p:cBhvr additive="base">
                                        <p:cTn id="78"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54">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6250"/>
                            </p:stCondLst>
                            <p:childTnLst>
                              <p:par>
                                <p:cTn id="81" presetID="2" presetClass="entr" presetSubtype="8" decel="100000" fill="hold" grpId="0" nodeType="afterEffect">
                                  <p:stCondLst>
                                    <p:cond delay="0"/>
                                  </p:stCondLst>
                                  <p:childTnLst>
                                    <p:set>
                                      <p:cBhvr>
                                        <p:cTn id="82" dur="1" fill="hold">
                                          <p:stCondLst>
                                            <p:cond delay="0"/>
                                          </p:stCondLst>
                                        </p:cTn>
                                        <p:tgtEl>
                                          <p:spTgt spid="51">
                                            <p:txEl>
                                              <p:pRg st="0" end="0"/>
                                            </p:txEl>
                                          </p:spTgt>
                                        </p:tgtEl>
                                        <p:attrNameLst>
                                          <p:attrName>style.visibility</p:attrName>
                                        </p:attrNameLst>
                                      </p:cBhvr>
                                      <p:to>
                                        <p:strVal val="visible"/>
                                      </p:to>
                                    </p:set>
                                    <p:anim calcmode="lin" valueType="num">
                                      <p:cBhvr additive="base">
                                        <p:cTn id="83"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51">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52">
                                            <p:txEl>
                                              <p:pRg st="0" end="0"/>
                                            </p:txEl>
                                          </p:spTgt>
                                        </p:tgtEl>
                                        <p:attrNameLst>
                                          <p:attrName>style.visibility</p:attrName>
                                        </p:attrNameLst>
                                      </p:cBhvr>
                                      <p:to>
                                        <p:strVal val="visible"/>
                                      </p:to>
                                    </p:set>
                                    <p:anim calcmode="lin" valueType="num">
                                      <p:cBhvr additive="base">
                                        <p:cTn id="87"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41" grpId="0" build="p">
        <p:tmplLst>
          <p:tmpl lvl="1">
            <p:tnLst>
              <p:par>
                <p:cTn presetID="2" presetClass="entr" presetSubtype="8"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6" grpId="0"/>
      <p:bldP spid="34" grpId="0" build="p">
        <p:tmplLst>
          <p:tmpl lvl="1">
            <p:tnLst>
              <p:par>
                <p:cTn presetID="2" presetClass="entr" presetSubtype="4"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9" grpId="0"/>
      <p:bldP spid="50" grpId="0" build="p">
        <p:tmplLst>
          <p:tmpl lvl="1">
            <p:tnLst>
              <p:par>
                <p:cTn presetID="2" presetClass="entr" presetSubtype="4" decel="10000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8"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4" decel="10000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p:bldP spid="54" grpId="0" build="p">
        <p:tmplLst>
          <p:tmpl lvl="1">
            <p:tnLst>
              <p:par>
                <p:cTn presetID="2" presetClass="entr" presetSubtype="4" decel="10000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 Graph">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6" name="グラフ プレースホルダー 5"/>
          <p:cNvSpPr>
            <a:spLocks noGrp="1"/>
          </p:cNvSpPr>
          <p:nvPr>
            <p:ph type="chart" sz="quarter" idx="34" hasCustomPrompt="1"/>
          </p:nvPr>
        </p:nvSpPr>
        <p:spPr>
          <a:xfrm>
            <a:off x="718270" y="2407196"/>
            <a:ext cx="8280920" cy="6984776"/>
          </a:xfrm>
        </p:spPr>
        <p:txBody>
          <a:bodyPr>
            <a:normAutofit/>
          </a:bodyPr>
          <a:lstStyle>
            <a:lvl1pPr>
              <a:defRPr sz="2000"/>
            </a:lvl1pPr>
          </a:lstStyle>
          <a:p>
            <a:r>
              <a:rPr lang="en-US" dirty="0" smtClean="0"/>
              <a:t>Add Graph </a:t>
            </a:r>
            <a:endParaRPr lang="en-US" dirty="0"/>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00" y="4207396"/>
            <a:ext cx="6624736" cy="473992"/>
          </a:xfrm>
          <a:prstGeom prst="rect">
            <a:avLst/>
          </a:prstGeom>
        </p:spPr>
      </p:pic>
      <p:sp>
        <p:nvSpPr>
          <p:cNvPr id="23" name="テキスト プレースホルダー 5"/>
          <p:cNvSpPr>
            <a:spLocks noGrp="1"/>
          </p:cNvSpPr>
          <p:nvPr>
            <p:ph type="body" sz="quarter" idx="14" hasCustomPrompt="1"/>
          </p:nvPr>
        </p:nvSpPr>
        <p:spPr>
          <a:xfrm>
            <a:off x="9287222" y="4798894"/>
            <a:ext cx="8424936" cy="3152918"/>
          </a:xfrm>
        </p:spPr>
        <p:txBody>
          <a:bodyPr>
            <a:normAutofit/>
          </a:bodyPr>
          <a:lstStyle>
            <a:lvl1pPr algn="l">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24" name="テキスト プレースホルダー 22"/>
          <p:cNvSpPr>
            <a:spLocks noGrp="1"/>
          </p:cNvSpPr>
          <p:nvPr>
            <p:ph type="body" sz="quarter" idx="13" hasCustomPrompt="1"/>
          </p:nvPr>
        </p:nvSpPr>
        <p:spPr>
          <a:xfrm>
            <a:off x="9287222" y="3703340"/>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30811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24">
                                            <p:txEl>
                                              <p:pRg st="0" end="0"/>
                                            </p:txEl>
                                          </p:spTgt>
                                        </p:tgtEl>
                                        <p:attrNameLst>
                                          <p:attrName>style.visibility</p:attrName>
                                        </p:attrNameLst>
                                      </p:cBhvr>
                                      <p:to>
                                        <p:strVal val="visible"/>
                                      </p:to>
                                    </p:set>
                                    <p:anim calcmode="lin" valueType="num">
                                      <p:cBhvr additive="base">
                                        <p:cTn id="28"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23">
                                            <p:txEl>
                                              <p:pRg st="0" end="0"/>
                                            </p:txEl>
                                          </p:spTgt>
                                        </p:tgtEl>
                                        <p:attrNameLst>
                                          <p:attrName>style.visibility</p:attrName>
                                        </p:attrNameLst>
                                      </p:cBhvr>
                                      <p:to>
                                        <p:strVal val="visible"/>
                                      </p:to>
                                    </p:set>
                                    <p:anim calcmode="lin" valueType="num">
                                      <p:cBhvr additive="base">
                                        <p:cTn id="3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3" grpId="0" build="p">
        <p:tmplLst>
          <p:tmpl lvl="1">
            <p:tnLst>
              <p:par>
                <p:cTn presetID="2" presetClass="entr" presetSubtype="4"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 Graph - 2 Column - Vertical">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6" name="グラフ プレースホルダー 5"/>
          <p:cNvSpPr>
            <a:spLocks noGrp="1"/>
          </p:cNvSpPr>
          <p:nvPr>
            <p:ph type="chart" sz="quarter" idx="34" hasCustomPrompt="1"/>
          </p:nvPr>
        </p:nvSpPr>
        <p:spPr>
          <a:xfrm>
            <a:off x="718270" y="2407196"/>
            <a:ext cx="8280920" cy="6984776"/>
          </a:xfrm>
        </p:spPr>
        <p:txBody>
          <a:bodyPr>
            <a:normAutofit/>
          </a:bodyPr>
          <a:lstStyle>
            <a:lvl1pPr>
              <a:defRPr sz="2000"/>
            </a:lvl1pPr>
          </a:lstStyle>
          <a:p>
            <a:r>
              <a:rPr lang="en-US" dirty="0" smtClean="0"/>
              <a:t>Add Graph </a:t>
            </a:r>
            <a:endParaRPr lang="en-US" dirty="0"/>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00" y="3199284"/>
            <a:ext cx="6624736" cy="473992"/>
          </a:xfrm>
          <a:prstGeom prst="rect">
            <a:avLst/>
          </a:prstGeom>
        </p:spPr>
      </p:pic>
      <p:sp>
        <p:nvSpPr>
          <p:cNvPr id="23" name="テキスト プレースホルダー 5"/>
          <p:cNvSpPr>
            <a:spLocks noGrp="1"/>
          </p:cNvSpPr>
          <p:nvPr>
            <p:ph type="body" sz="quarter" idx="14" hasCustomPrompt="1"/>
          </p:nvPr>
        </p:nvSpPr>
        <p:spPr>
          <a:xfrm>
            <a:off x="9287222" y="3790782"/>
            <a:ext cx="8424936" cy="2072798"/>
          </a:xfrm>
        </p:spPr>
        <p:txBody>
          <a:bodyPr>
            <a:normAutofit/>
          </a:bodyPr>
          <a:lstStyle>
            <a:lvl1pPr algn="l">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24" name="テキスト プレースホルダー 22"/>
          <p:cNvSpPr>
            <a:spLocks noGrp="1"/>
          </p:cNvSpPr>
          <p:nvPr>
            <p:ph type="body" sz="quarter" idx="13" hasCustomPrompt="1"/>
          </p:nvPr>
        </p:nvSpPr>
        <p:spPr>
          <a:xfrm>
            <a:off x="9287222" y="2695228"/>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3951" y="6583660"/>
            <a:ext cx="6624736" cy="473992"/>
          </a:xfrm>
          <a:prstGeom prst="rect">
            <a:avLst/>
          </a:prstGeom>
        </p:spPr>
      </p:pic>
      <p:sp>
        <p:nvSpPr>
          <p:cNvPr id="11" name="テキスト プレースホルダー 5"/>
          <p:cNvSpPr>
            <a:spLocks noGrp="1"/>
          </p:cNvSpPr>
          <p:nvPr>
            <p:ph type="body" sz="quarter" idx="35" hasCustomPrompt="1"/>
          </p:nvPr>
        </p:nvSpPr>
        <p:spPr>
          <a:xfrm>
            <a:off x="9287173" y="7175158"/>
            <a:ext cx="8424936" cy="2072798"/>
          </a:xfrm>
        </p:spPr>
        <p:txBody>
          <a:bodyPr>
            <a:normAutofit/>
          </a:bodyPr>
          <a:lstStyle>
            <a:lvl1pPr algn="l">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2" name="テキスト プレースホルダー 22"/>
          <p:cNvSpPr>
            <a:spLocks noGrp="1"/>
          </p:cNvSpPr>
          <p:nvPr>
            <p:ph type="body" sz="quarter" idx="36" hasCustomPrompt="1"/>
          </p:nvPr>
        </p:nvSpPr>
        <p:spPr>
          <a:xfrm>
            <a:off x="9287173" y="6079604"/>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421454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24">
                                            <p:txEl>
                                              <p:pRg st="0" end="0"/>
                                            </p:txEl>
                                          </p:spTgt>
                                        </p:tgtEl>
                                        <p:attrNameLst>
                                          <p:attrName>style.visibility</p:attrName>
                                        </p:attrNameLst>
                                      </p:cBhvr>
                                      <p:to>
                                        <p:strVal val="visible"/>
                                      </p:to>
                                    </p:set>
                                    <p:anim calcmode="lin" valueType="num">
                                      <p:cBhvr additive="base">
                                        <p:cTn id="28"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23">
                                            <p:txEl>
                                              <p:pRg st="0" end="0"/>
                                            </p:txEl>
                                          </p:spTgt>
                                        </p:tgtEl>
                                        <p:attrNameLst>
                                          <p:attrName>style.visibility</p:attrName>
                                        </p:attrNameLst>
                                      </p:cBhvr>
                                      <p:to>
                                        <p:strVal val="visible"/>
                                      </p:to>
                                    </p:set>
                                    <p:anim calcmode="lin" valueType="num">
                                      <p:cBhvr additive="base">
                                        <p:cTn id="3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8" decel="100000" fill="hold" nodeType="afterEffect">
                                  <p:stCondLst>
                                    <p:cond delay="50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childTnLst>
                                    <p:set>
                                      <p:cBhvr>
                                        <p:cTn id="40" dur="1" fill="hold">
                                          <p:stCondLst>
                                            <p:cond delay="0"/>
                                          </p:stCondLst>
                                        </p:cTn>
                                        <p:tgtEl>
                                          <p:spTgt spid="12">
                                            <p:txEl>
                                              <p:pRg st="0" end="0"/>
                                            </p:txEl>
                                          </p:spTgt>
                                        </p:tgtEl>
                                        <p:attrNameLst>
                                          <p:attrName>style.visibility</p:attrName>
                                        </p:attrNameLst>
                                      </p:cBhvr>
                                      <p:to>
                                        <p:strVal val="visible"/>
                                      </p:to>
                                    </p:set>
                                    <p:anim calcmode="lin" valueType="num">
                                      <p:cBhvr additive="base">
                                        <p:cTn id="4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2">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11">
                                            <p:txEl>
                                              <p:pRg st="0" end="0"/>
                                            </p:txEl>
                                          </p:spTgt>
                                        </p:tgtEl>
                                        <p:attrNameLst>
                                          <p:attrName>style.visibility</p:attrName>
                                        </p:attrNameLst>
                                      </p:cBhvr>
                                      <p:to>
                                        <p:strVal val="visible"/>
                                      </p:to>
                                    </p:set>
                                    <p:anim calcmode="lin" valueType="num">
                                      <p:cBhvr additive="base">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3" grpId="0" build="p">
        <p:tmplLst>
          <p:tmpl lvl="1">
            <p:tnLst>
              <p:par>
                <p:cTn presetID="2" presetClass="entr" presetSubtype="4"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4"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 Graph - 1 Column - Horizontal">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6" name="グラフ プレースホルダー 5"/>
          <p:cNvSpPr>
            <a:spLocks noGrp="1"/>
          </p:cNvSpPr>
          <p:nvPr>
            <p:ph type="chart" sz="quarter" idx="34" hasCustomPrompt="1"/>
          </p:nvPr>
        </p:nvSpPr>
        <p:spPr>
          <a:xfrm>
            <a:off x="718270" y="2407196"/>
            <a:ext cx="16705856" cy="4320480"/>
          </a:xfrm>
        </p:spPr>
        <p:txBody>
          <a:bodyPr>
            <a:normAutofit/>
          </a:bodyPr>
          <a:lstStyle>
            <a:lvl1pPr>
              <a:defRPr sz="2000"/>
            </a:lvl1pPr>
          </a:lstStyle>
          <a:p>
            <a:r>
              <a:rPr lang="en-US" dirty="0" smtClean="0"/>
              <a:t>Add Graph </a:t>
            </a:r>
            <a:endParaRPr lang="en-US" dirty="0"/>
          </a:p>
        </p:txBody>
      </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69546" y="7320148"/>
            <a:ext cx="6624736" cy="473992"/>
          </a:xfrm>
          <a:prstGeom prst="rect">
            <a:avLst/>
          </a:prstGeom>
        </p:spPr>
      </p:pic>
      <p:sp>
        <p:nvSpPr>
          <p:cNvPr id="14" name="テキスト プレースホルダー 22"/>
          <p:cNvSpPr>
            <a:spLocks noGrp="1"/>
          </p:cNvSpPr>
          <p:nvPr>
            <p:ph type="body" sz="quarter" idx="13" hasCustomPrompt="1"/>
          </p:nvPr>
        </p:nvSpPr>
        <p:spPr>
          <a:xfrm>
            <a:off x="924930" y="6727676"/>
            <a:ext cx="16427188"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
        <p:nvSpPr>
          <p:cNvPr id="15" name="テキスト プレースホルダー 5"/>
          <p:cNvSpPr>
            <a:spLocks noGrp="1"/>
          </p:cNvSpPr>
          <p:nvPr>
            <p:ph type="body" sz="quarter" idx="14" hasCustomPrompt="1"/>
          </p:nvPr>
        </p:nvSpPr>
        <p:spPr>
          <a:xfrm>
            <a:off x="939770" y="7866148"/>
            <a:ext cx="16417824" cy="1381808"/>
          </a:xfrm>
        </p:spPr>
        <p:txBody>
          <a:bodyPr>
            <a:normAutofit/>
          </a:bodyPr>
          <a:lstStyle>
            <a:lvl1pPr algn="ctr">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318544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5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iterate type="lt">
                                    <p:tmPct val="5000"/>
                                  </p:iterate>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additive="base">
                                        <p:cTn id="28"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5">
                                            <p:txEl>
                                              <p:pRg st="0" end="0"/>
                                            </p:txEl>
                                          </p:spTgt>
                                        </p:tgtEl>
                                        <p:attrNameLst>
                                          <p:attrName>style.visibility</p:attrName>
                                        </p:attrNameLst>
                                      </p:cBhvr>
                                      <p:to>
                                        <p:strVal val="visible"/>
                                      </p:to>
                                    </p:set>
                                    <p:anim calcmode="lin" valueType="num">
                                      <p:cBhvr additive="base">
                                        <p:cTn id="3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4" grpId="0" build="p">
        <p:tmplLst>
          <p:tmpl lvl="1">
            <p:tnLst>
              <p:par>
                <p:cTn presetID="2" presetClass="entr" presetSubtype="2" decel="100000" fill="hold" nodeType="withEffect">
                  <p:stCondLst>
                    <p:cond delay="500"/>
                  </p:stCondLst>
                  <p:iterate type="lt">
                    <p:tmPct val="5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12" name="対角する 2 つの角を切り取った四角形 11"/>
          <p:cNvSpPr/>
          <p:nvPr userDrawn="1"/>
        </p:nvSpPr>
        <p:spPr>
          <a:xfrm rot="120000">
            <a:off x="1220686" y="2117560"/>
            <a:ext cx="16489832" cy="4320480"/>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9" name="対角する 2 つの角を切り取った四角形 8"/>
          <p:cNvSpPr/>
          <p:nvPr userDrawn="1"/>
        </p:nvSpPr>
        <p:spPr>
          <a:xfrm rot="-120000">
            <a:off x="718270" y="2263180"/>
            <a:ext cx="16489832" cy="4320480"/>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7" name="図プレースホルダー 6"/>
          <p:cNvSpPr>
            <a:spLocks noGrp="1"/>
          </p:cNvSpPr>
          <p:nvPr>
            <p:ph type="pic" sz="quarter" idx="15" hasCustomPrompt="1"/>
          </p:nvPr>
        </p:nvSpPr>
        <p:spPr>
          <a:xfrm>
            <a:off x="935038" y="2047875"/>
            <a:ext cx="16489362" cy="4248150"/>
          </a:xfrm>
          <a:prstGeom prst="snip2DiagRect">
            <a:avLst/>
          </a:prstGeom>
          <a:effectLst>
            <a:reflection blurRad="6350" stA="52000" endA="300" endPos="3000" dir="5400000" sy="-100000" algn="bl" rotWithShape="0"/>
          </a:effectLst>
        </p:spPr>
        <p:txBody>
          <a:bodyPr>
            <a:normAutofit/>
          </a:bodyPr>
          <a:lstStyle>
            <a:lvl1pPr>
              <a:defRPr sz="2000" baseline="0"/>
            </a:lvl1pPr>
          </a:lstStyle>
          <a:p>
            <a:r>
              <a:rPr lang="en-US" dirty="0" smtClean="0"/>
              <a:t>Add Image</a:t>
            </a:r>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9546" y="7320148"/>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sp>
        <p:nvSpPr>
          <p:cNvPr id="23" name="テキスト プレースホルダー 22"/>
          <p:cNvSpPr>
            <a:spLocks noGrp="1"/>
          </p:cNvSpPr>
          <p:nvPr>
            <p:ph type="body" sz="quarter" idx="13" hasCustomPrompt="1"/>
          </p:nvPr>
        </p:nvSpPr>
        <p:spPr>
          <a:xfrm>
            <a:off x="924930" y="6727676"/>
            <a:ext cx="16427188"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939770" y="7866148"/>
            <a:ext cx="16417824" cy="1381808"/>
          </a:xfrm>
        </p:spPr>
        <p:txBody>
          <a:bodyPr>
            <a:normAutofit/>
          </a:bodyPr>
          <a:lstStyle>
            <a:lvl1pPr algn="ctr">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Tree>
    <p:extLst>
      <p:ext uri="{BB962C8B-B14F-4D97-AF65-F5344CB8AC3E}">
        <p14:creationId xmlns:p14="http://schemas.microsoft.com/office/powerpoint/2010/main" val="39834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12"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3" decel="10000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8" decel="100000" fill="hold" nodeType="after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iterate type="wd">
                                    <p:tmPct val="10000"/>
                                  </p:iterate>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7" grpId="0"/>
      <p:bldP spid="5" grpId="0"/>
      <p:bldP spid="23"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12" name="対角する 2 つの角を切り取った四角形 11"/>
          <p:cNvSpPr/>
          <p:nvPr userDrawn="1"/>
        </p:nvSpPr>
        <p:spPr>
          <a:xfrm rot="120000">
            <a:off x="1477929" y="2241823"/>
            <a:ext cx="7096318" cy="3843258"/>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9" name="対角する 2 つの角を切り取った四角形 8"/>
          <p:cNvSpPr/>
          <p:nvPr userDrawn="1"/>
        </p:nvSpPr>
        <p:spPr>
          <a:xfrm rot="21233286">
            <a:off x="992302" y="2517566"/>
            <a:ext cx="7096318" cy="3843258"/>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18" name="対角する 2 つの角を切り取った四角形 17"/>
          <p:cNvSpPr/>
          <p:nvPr userDrawn="1"/>
        </p:nvSpPr>
        <p:spPr>
          <a:xfrm rot="120000">
            <a:off x="10269800" y="2241823"/>
            <a:ext cx="7096318" cy="3843258"/>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24" name="対角する 2 つの角を切り取った四角形 23"/>
          <p:cNvSpPr/>
          <p:nvPr userDrawn="1"/>
        </p:nvSpPr>
        <p:spPr>
          <a:xfrm rot="21240000">
            <a:off x="9784173" y="2524061"/>
            <a:ext cx="7096318" cy="3843258"/>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en-US">
              <a:solidFill>
                <a:prstClr val="white"/>
              </a:solidFill>
            </a:endParaRPr>
          </a:p>
        </p:txBody>
      </p:sp>
      <p:sp>
        <p:nvSpPr>
          <p:cNvPr id="7" name="図プレースホルダー 6"/>
          <p:cNvSpPr>
            <a:spLocks noGrp="1"/>
          </p:cNvSpPr>
          <p:nvPr>
            <p:ph type="pic" sz="quarter" idx="15" hasCustomPrompt="1"/>
          </p:nvPr>
        </p:nvSpPr>
        <p:spPr>
          <a:xfrm rot="21423148">
            <a:off x="1198232" y="2263180"/>
            <a:ext cx="7096115" cy="3778918"/>
          </a:xfrm>
          <a:prstGeom prst="snip2DiagRect">
            <a:avLst/>
          </a:prstGeom>
          <a:solidFill>
            <a:schemeClr val="bg1"/>
          </a:solidFill>
          <a:effectLst/>
        </p:spPr>
        <p:txBody>
          <a:bodyPr>
            <a:normAutofit/>
          </a:bodyPr>
          <a:lstStyle>
            <a:lvl1pPr>
              <a:defRPr sz="2000" baseline="0"/>
            </a:lvl1pPr>
          </a:lstStyle>
          <a:p>
            <a:r>
              <a:rPr lang="en-US" dirty="0" smtClean="0"/>
              <a:t>Add Image</a:t>
            </a:r>
            <a:endParaRPr lang="en-US" dirty="0"/>
          </a:p>
        </p:txBody>
      </p:sp>
      <p:sp>
        <p:nvSpPr>
          <p:cNvPr id="21" name="図プレースホルダー 6"/>
          <p:cNvSpPr>
            <a:spLocks noGrp="1"/>
          </p:cNvSpPr>
          <p:nvPr>
            <p:ph type="pic" sz="quarter" idx="18" hasCustomPrompt="1"/>
          </p:nvPr>
        </p:nvSpPr>
        <p:spPr>
          <a:xfrm rot="21420000">
            <a:off x="9990103" y="2263180"/>
            <a:ext cx="7096115" cy="3778918"/>
          </a:xfrm>
          <a:prstGeom prst="snip2DiagRect">
            <a:avLst/>
          </a:prstGeom>
          <a:solidFill>
            <a:schemeClr val="bg1"/>
          </a:solidFill>
          <a:effectLst/>
        </p:spPr>
        <p:txBody>
          <a:bodyPr>
            <a:normAutofit/>
          </a:bodyPr>
          <a:lstStyle>
            <a:lvl1pPr>
              <a:defRPr sz="2000" baseline="0"/>
            </a:lvl1pPr>
          </a:lstStyle>
          <a:p>
            <a:r>
              <a:rPr lang="en-US" dirty="0" smtClean="0"/>
              <a:t>Add Image</a:t>
            </a:r>
            <a:endParaRPr lang="en-US" dirty="0"/>
          </a:p>
        </p:txBody>
      </p:sp>
      <p:pic>
        <p:nvPicPr>
          <p:cNvPr id="16" name="図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1758" y="7303740"/>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sp>
        <p:nvSpPr>
          <p:cNvPr id="23" name="テキスト プレースホルダー 22"/>
          <p:cNvSpPr>
            <a:spLocks noGrp="1"/>
          </p:cNvSpPr>
          <p:nvPr>
            <p:ph type="body" sz="quarter" idx="13" hasCustomPrompt="1"/>
          </p:nvPr>
        </p:nvSpPr>
        <p:spPr>
          <a:xfrm>
            <a:off x="864282" y="6727676"/>
            <a:ext cx="7774868"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879122" y="7866148"/>
            <a:ext cx="7760028" cy="1597832"/>
          </a:xfrm>
        </p:spPr>
        <p:txBody>
          <a:bodyPr>
            <a:normAutofit/>
          </a:bodyPr>
          <a:lstStyle>
            <a:lvl1pPr algn="ctr">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pic>
        <p:nvPicPr>
          <p:cNvPr id="17" name="図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73629" y="7303740"/>
            <a:ext cx="6624736" cy="473992"/>
          </a:xfrm>
          <a:prstGeom prst="rect">
            <a:avLst/>
          </a:prstGeom>
        </p:spPr>
      </p:pic>
      <p:sp>
        <p:nvSpPr>
          <p:cNvPr id="19" name="テキスト プレースホルダー 22"/>
          <p:cNvSpPr>
            <a:spLocks noGrp="1"/>
          </p:cNvSpPr>
          <p:nvPr>
            <p:ph type="body" sz="quarter" idx="16" hasCustomPrompt="1"/>
          </p:nvPr>
        </p:nvSpPr>
        <p:spPr>
          <a:xfrm>
            <a:off x="9656153" y="6727676"/>
            <a:ext cx="7774868"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
        <p:nvSpPr>
          <p:cNvPr id="20" name="テキスト プレースホルダー 5"/>
          <p:cNvSpPr>
            <a:spLocks noGrp="1"/>
          </p:cNvSpPr>
          <p:nvPr>
            <p:ph type="body" sz="quarter" idx="17" hasCustomPrompt="1"/>
          </p:nvPr>
        </p:nvSpPr>
        <p:spPr>
          <a:xfrm>
            <a:off x="9670993" y="7866148"/>
            <a:ext cx="7760028" cy="1597832"/>
          </a:xfrm>
        </p:spPr>
        <p:txBody>
          <a:bodyPr>
            <a:normAutofit/>
          </a:bodyPr>
          <a:lstStyle>
            <a:lvl1pPr algn="ctr">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353612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12"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3" decel="10000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2" decel="100000" fill="hold" grpId="0" nodeType="afterEffect">
                                  <p:stCondLst>
                                    <p:cond delay="0"/>
                                  </p:stCondLst>
                                  <p:iterate type="wd">
                                    <p:tmPct val="10000"/>
                                  </p:iterate>
                                  <p:childTnLst>
                                    <p:set>
                                      <p:cBhvr>
                                        <p:cTn id="36" dur="1" fill="hold">
                                          <p:stCondLst>
                                            <p:cond delay="0"/>
                                          </p:stCondLst>
                                        </p:cTn>
                                        <p:tgtEl>
                                          <p:spTgt spid="23">
                                            <p:txEl>
                                              <p:pRg st="0" end="0"/>
                                            </p:txEl>
                                          </p:spTgt>
                                        </p:tgtEl>
                                        <p:attrNameLst>
                                          <p:attrName>style.visibility</p:attrName>
                                        </p:attrNameLst>
                                      </p:cBhvr>
                                      <p:to>
                                        <p:strVal val="visible"/>
                                      </p:to>
                                    </p:set>
                                    <p:anim calcmode="lin" valueType="num">
                                      <p:cBhvr additive="base">
                                        <p:cTn id="3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3">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8" decel="10000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1800"/>
                            </p:stCondLst>
                            <p:childTnLst>
                              <p:par>
                                <p:cTn id="48" presetID="2" presetClass="entr" presetSubtype="12" decel="100000" fill="hold" grpId="0" nodeType="afterEffect">
                                  <p:stCondLst>
                                    <p:cond delay="50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par>
                                <p:cTn id="52" presetID="2" presetClass="entr" presetSubtype="1" decel="100000"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3" decel="100000" fill="hold" grpId="0" nodeType="withEffect">
                                  <p:stCondLst>
                                    <p:cond delay="50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1+#ppt_w/2"/>
                                          </p:val>
                                        </p:tav>
                                        <p:tav tm="100000">
                                          <p:val>
                                            <p:strVal val="#ppt_x"/>
                                          </p:val>
                                        </p:tav>
                                      </p:tavLst>
                                    </p:anim>
                                    <p:anim calcmode="lin" valueType="num">
                                      <p:cBhvr additive="base">
                                        <p:cTn id="59" dur="500" fill="hold"/>
                                        <p:tgtEl>
                                          <p:spTgt spid="21"/>
                                        </p:tgtEl>
                                        <p:attrNameLst>
                                          <p:attrName>ppt_y</p:attrName>
                                        </p:attrNameLst>
                                      </p:cBhvr>
                                      <p:tavLst>
                                        <p:tav tm="0">
                                          <p:val>
                                            <p:strVal val="0-#ppt_h/2"/>
                                          </p:val>
                                        </p:tav>
                                        <p:tav tm="100000">
                                          <p:val>
                                            <p:strVal val="#ppt_y"/>
                                          </p:val>
                                        </p:tav>
                                      </p:tavLst>
                                    </p:anim>
                                  </p:childTnLst>
                                </p:cTn>
                              </p:par>
                            </p:childTnLst>
                          </p:cTn>
                        </p:par>
                        <p:par>
                          <p:cTn id="60" fill="hold">
                            <p:stCondLst>
                              <p:cond delay="2800"/>
                            </p:stCondLst>
                            <p:childTnLst>
                              <p:par>
                                <p:cTn id="61" presetID="2" presetClass="entr" presetSubtype="2" decel="100000" fill="hold" grpId="0" nodeType="afterEffect">
                                  <p:stCondLst>
                                    <p:cond delay="0"/>
                                  </p:stCondLst>
                                  <p:iterate type="wd">
                                    <p:tmPct val="10000"/>
                                  </p:iterate>
                                  <p:childTnLst>
                                    <p:set>
                                      <p:cBhvr>
                                        <p:cTn id="62" dur="1" fill="hold">
                                          <p:stCondLst>
                                            <p:cond delay="0"/>
                                          </p:stCondLst>
                                        </p:cTn>
                                        <p:tgtEl>
                                          <p:spTgt spid="19">
                                            <p:txEl>
                                              <p:pRg st="0" end="0"/>
                                            </p:txEl>
                                          </p:spTgt>
                                        </p:tgtEl>
                                        <p:attrNameLst>
                                          <p:attrName>style.visibility</p:attrName>
                                        </p:attrNameLst>
                                      </p:cBhvr>
                                      <p:to>
                                        <p:strVal val="visible"/>
                                      </p:to>
                                    </p:set>
                                    <p:anim calcmode="lin" valueType="num">
                                      <p:cBhvr additive="base">
                                        <p:cTn id="63"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9">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8" decel="10000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0-#ppt_w/2"/>
                                          </p:val>
                                        </p:tav>
                                        <p:tav tm="100000">
                                          <p:val>
                                            <p:strVal val="#ppt_x"/>
                                          </p:val>
                                        </p:tav>
                                      </p:tavLst>
                                    </p:anim>
                                    <p:anim calcmode="lin" valueType="num">
                                      <p:cBhvr additive="base">
                                        <p:cTn id="68" dur="5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20">
                                            <p:txEl>
                                              <p:pRg st="0" end="0"/>
                                            </p:txEl>
                                          </p:spTgt>
                                        </p:tgtEl>
                                        <p:attrNameLst>
                                          <p:attrName>style.visibility</p:attrName>
                                        </p:attrNameLst>
                                      </p:cBhvr>
                                      <p:to>
                                        <p:strVal val="visible"/>
                                      </p:to>
                                    </p:set>
                                    <p:anim calcmode="lin" valueType="num">
                                      <p:cBhvr additive="base">
                                        <p:cTn id="71"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8" grpId="0" animBg="1"/>
      <p:bldP spid="24" grpId="0" animBg="1"/>
      <p:bldP spid="7" grpId="0" animBg="1"/>
      <p:bldP spid="21" grpId="0" animBg="1"/>
      <p:bldP spid="5" grpId="0"/>
      <p:bldP spid="2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Table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kumimoji="0" lang="en-US" dirty="0" smtClean="0">
                <a:solidFill>
                  <a:prstClr val="white">
                    <a:lumMod val="65000"/>
                  </a:prstClr>
                </a:solidFill>
              </a:rPr>
              <a:t>SLIDE </a:t>
            </a:r>
            <a:fld id="{D97FAD88-CD89-445B-80D2-D1F46C853675}" type="slidenum">
              <a:rPr kumimoji="0" lang="en-US" smtClean="0">
                <a:solidFill>
                  <a:prstClr val="white">
                    <a:lumMod val="65000"/>
                  </a:prstClr>
                </a:solidFill>
              </a:rPr>
              <a:pPr/>
              <a:t>‹#›</a:t>
            </a:fld>
            <a:endParaRPr kumimoji="0" lang="en-US" dirty="0">
              <a:solidFill>
                <a:prstClr val="white">
                  <a:lumMod val="65000"/>
                </a:prstClr>
              </a:solidFill>
            </a:endParaRPr>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0" name="表プレースホルダー 9"/>
          <p:cNvSpPr>
            <a:spLocks noGrp="1"/>
          </p:cNvSpPr>
          <p:nvPr>
            <p:ph type="tbl" sz="quarter" idx="13" hasCustomPrompt="1"/>
          </p:nvPr>
        </p:nvSpPr>
        <p:spPr>
          <a:xfrm>
            <a:off x="1509713" y="2479204"/>
            <a:ext cx="4537075" cy="4752975"/>
          </a:xfrm>
          <a:solidFill>
            <a:schemeClr val="bg1">
              <a:lumMod val="95000"/>
            </a:schemeClr>
          </a:solidFill>
        </p:spPr>
        <p:txBody>
          <a:bodyPr>
            <a:normAutofit/>
          </a:bodyPr>
          <a:lstStyle>
            <a:lvl1pPr>
              <a:defRPr sz="2400"/>
            </a:lvl1pPr>
          </a:lstStyle>
          <a:p>
            <a:r>
              <a:rPr lang="en-US" dirty="0" smtClean="0"/>
              <a:t>Table</a:t>
            </a:r>
            <a:endParaRPr lang="en-US" dirty="0"/>
          </a:p>
        </p:txBody>
      </p:sp>
      <p:sp>
        <p:nvSpPr>
          <p:cNvPr id="26" name="テキスト プレースホルダー 22"/>
          <p:cNvSpPr>
            <a:spLocks noGrp="1"/>
          </p:cNvSpPr>
          <p:nvPr>
            <p:ph type="body" sz="quarter" idx="16" hasCustomPrompt="1"/>
          </p:nvPr>
        </p:nvSpPr>
        <p:spPr>
          <a:xfrm>
            <a:off x="1417704" y="7338445"/>
            <a:ext cx="4629157"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27" name="テキスト プレースホルダー 5"/>
          <p:cNvSpPr>
            <a:spLocks noGrp="1"/>
          </p:cNvSpPr>
          <p:nvPr>
            <p:ph type="body" sz="quarter" idx="17" hasCustomPrompt="1"/>
          </p:nvPr>
        </p:nvSpPr>
        <p:spPr>
          <a:xfrm>
            <a:off x="1404064" y="7952259"/>
            <a:ext cx="4666436"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28" name="表プレースホルダー 9"/>
          <p:cNvSpPr>
            <a:spLocks noGrp="1"/>
          </p:cNvSpPr>
          <p:nvPr>
            <p:ph type="tbl" sz="quarter" idx="18" hasCustomPrompt="1"/>
          </p:nvPr>
        </p:nvSpPr>
        <p:spPr>
          <a:xfrm>
            <a:off x="6875462" y="2479204"/>
            <a:ext cx="4537075" cy="4752975"/>
          </a:xfrm>
          <a:solidFill>
            <a:schemeClr val="bg1">
              <a:lumMod val="95000"/>
            </a:schemeClr>
          </a:solidFill>
        </p:spPr>
        <p:txBody>
          <a:bodyPr>
            <a:normAutofit/>
          </a:bodyPr>
          <a:lstStyle>
            <a:lvl1pPr>
              <a:defRPr sz="2400"/>
            </a:lvl1pPr>
          </a:lstStyle>
          <a:p>
            <a:r>
              <a:rPr lang="en-US" dirty="0" smtClean="0"/>
              <a:t>Table</a:t>
            </a:r>
            <a:endParaRPr lang="en-US" dirty="0"/>
          </a:p>
        </p:txBody>
      </p:sp>
      <p:sp>
        <p:nvSpPr>
          <p:cNvPr id="29" name="テキスト プレースホルダー 22"/>
          <p:cNvSpPr>
            <a:spLocks noGrp="1"/>
          </p:cNvSpPr>
          <p:nvPr>
            <p:ph type="body" sz="quarter" idx="19" hasCustomPrompt="1"/>
          </p:nvPr>
        </p:nvSpPr>
        <p:spPr>
          <a:xfrm>
            <a:off x="6783453" y="7338445"/>
            <a:ext cx="4629157"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30" name="テキスト プレースホルダー 5"/>
          <p:cNvSpPr>
            <a:spLocks noGrp="1"/>
          </p:cNvSpPr>
          <p:nvPr>
            <p:ph type="body" sz="quarter" idx="20" hasCustomPrompt="1"/>
          </p:nvPr>
        </p:nvSpPr>
        <p:spPr>
          <a:xfrm>
            <a:off x="6769813" y="7952259"/>
            <a:ext cx="4666436"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31" name="表プレースホルダー 9"/>
          <p:cNvSpPr>
            <a:spLocks noGrp="1"/>
          </p:cNvSpPr>
          <p:nvPr>
            <p:ph type="tbl" sz="quarter" idx="21" hasCustomPrompt="1"/>
          </p:nvPr>
        </p:nvSpPr>
        <p:spPr>
          <a:xfrm>
            <a:off x="12287275" y="2479204"/>
            <a:ext cx="4537075" cy="4752975"/>
          </a:xfrm>
          <a:solidFill>
            <a:schemeClr val="bg1">
              <a:lumMod val="95000"/>
            </a:schemeClr>
          </a:solidFill>
        </p:spPr>
        <p:txBody>
          <a:bodyPr>
            <a:normAutofit/>
          </a:bodyPr>
          <a:lstStyle>
            <a:lvl1pPr>
              <a:defRPr sz="2400"/>
            </a:lvl1pPr>
          </a:lstStyle>
          <a:p>
            <a:r>
              <a:rPr lang="en-US" dirty="0" smtClean="0"/>
              <a:t>Table</a:t>
            </a:r>
            <a:endParaRPr lang="en-US" dirty="0"/>
          </a:p>
        </p:txBody>
      </p:sp>
      <p:sp>
        <p:nvSpPr>
          <p:cNvPr id="32" name="テキスト プレースホルダー 22"/>
          <p:cNvSpPr>
            <a:spLocks noGrp="1"/>
          </p:cNvSpPr>
          <p:nvPr>
            <p:ph type="body" sz="quarter" idx="22" hasCustomPrompt="1"/>
          </p:nvPr>
        </p:nvSpPr>
        <p:spPr>
          <a:xfrm>
            <a:off x="12195266" y="7338445"/>
            <a:ext cx="4629157"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33" name="テキスト プレースホルダー 5"/>
          <p:cNvSpPr>
            <a:spLocks noGrp="1"/>
          </p:cNvSpPr>
          <p:nvPr>
            <p:ph type="body" sz="quarter" idx="23" hasCustomPrompt="1"/>
          </p:nvPr>
        </p:nvSpPr>
        <p:spPr>
          <a:xfrm>
            <a:off x="12181626" y="7952259"/>
            <a:ext cx="4666436"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381932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250"/>
                            </p:stCondLst>
                            <p:childTnLst>
                              <p:par>
                                <p:cTn id="26" presetID="2" presetClass="entr" presetSubtype="8" decel="100000" fill="hold" grpId="0" nodeType="afterEffect">
                                  <p:stCondLst>
                                    <p:cond delay="0"/>
                                  </p:stCondLst>
                                  <p:childTnLst>
                                    <p:set>
                                      <p:cBhvr>
                                        <p:cTn id="27" dur="1" fill="hold">
                                          <p:stCondLst>
                                            <p:cond delay="0"/>
                                          </p:stCondLst>
                                        </p:cTn>
                                        <p:tgtEl>
                                          <p:spTgt spid="26">
                                            <p:txEl>
                                              <p:pRg st="0" end="0"/>
                                            </p:txEl>
                                          </p:spTgt>
                                        </p:tgtEl>
                                        <p:attrNameLst>
                                          <p:attrName>style.visibility</p:attrName>
                                        </p:attrNameLst>
                                      </p:cBhvr>
                                      <p:to>
                                        <p:strVal val="visible"/>
                                      </p:to>
                                    </p:set>
                                    <p:anim calcmode="lin" valueType="num">
                                      <p:cBhvr additive="base">
                                        <p:cTn id="2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6">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 calcmode="lin" valueType="num">
                                      <p:cBhvr additive="base">
                                        <p:cTn id="3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2" presetClass="entr" presetSubtype="4"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2250"/>
                            </p:stCondLst>
                            <p:childTnLst>
                              <p:par>
                                <p:cTn id="39" presetID="2" presetClass="entr" presetSubtype="8" decel="100000" fill="hold" grpId="0" nodeType="after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additive="base">
                                        <p:cTn id="41"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9">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30">
                                            <p:txEl>
                                              <p:pRg st="0" end="0"/>
                                            </p:txEl>
                                          </p:spTgt>
                                        </p:tgtEl>
                                        <p:attrNameLst>
                                          <p:attrName>style.visibility</p:attrName>
                                        </p:attrNameLst>
                                      </p:cBhvr>
                                      <p:to>
                                        <p:strVal val="visible"/>
                                      </p:to>
                                    </p:set>
                                    <p:anim calcmode="lin" valueType="num">
                                      <p:cBhvr additive="base">
                                        <p:cTn id="4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2750"/>
                            </p:stCondLst>
                            <p:childTnLst>
                              <p:par>
                                <p:cTn id="48" presetID="22" presetClass="entr" presetSubtype="4"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par>
                          <p:cTn id="51" fill="hold">
                            <p:stCondLst>
                              <p:cond delay="3250"/>
                            </p:stCondLst>
                            <p:childTnLst>
                              <p:par>
                                <p:cTn id="52" presetID="2" presetClass="entr" presetSubtype="8" decel="100000" fill="hold" grpId="0" nodeType="after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0" grpId="0" animBg="1"/>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8"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pic>
        <p:nvPicPr>
          <p:cNvPr id="14" name="図 13"/>
          <p:cNvPicPr>
            <a:picLocks noChangeAspect="1"/>
          </p:cNvPicPr>
          <p:nvPr userDrawn="1"/>
        </p:nvPicPr>
        <p:blipFill rotWithShape="1">
          <a:blip r:embed="rId2">
            <a:extLst>
              <a:ext uri="{28A0092B-C50C-407E-A947-70E740481C1C}">
                <a14:useLocalDpi xmlns:a14="http://schemas.microsoft.com/office/drawing/2010/main" val="0"/>
              </a:ext>
            </a:extLst>
          </a:blip>
          <a:srcRect r="31291"/>
          <a:stretch/>
        </p:blipFill>
        <p:spPr>
          <a:xfrm>
            <a:off x="9330214" y="211792"/>
            <a:ext cx="8970486" cy="2011429"/>
          </a:xfrm>
          <a:prstGeom prst="rect">
            <a:avLst/>
          </a:prstGeom>
        </p:spPr>
      </p:pic>
      <p:sp>
        <p:nvSpPr>
          <p:cNvPr id="29" name="テキスト プレースホルダー 23"/>
          <p:cNvSpPr>
            <a:spLocks noGrp="1"/>
          </p:cNvSpPr>
          <p:nvPr>
            <p:ph type="body" sz="quarter" idx="24" hasCustomPrompt="1"/>
          </p:nvPr>
        </p:nvSpPr>
        <p:spPr>
          <a:xfrm rot="246221">
            <a:off x="9053316" y="2671008"/>
            <a:ext cx="8768499" cy="4710350"/>
          </a:xfrm>
          <a:blipFill>
            <a:blip r:embed="rId3"/>
            <a:stretch>
              <a:fillRect/>
            </a:stretch>
          </a:blipFill>
        </p:spPr>
        <p:txBody>
          <a:bodyPr/>
          <a:lstStyle/>
          <a:p>
            <a:pPr lvl="0"/>
            <a:r>
              <a:rPr kumimoji="1" lang="en-US" altLang="ja-JP" dirty="0" smtClean="0"/>
              <a:t> </a:t>
            </a:r>
            <a:endParaRPr kumimoji="1" lang="ja-JP" altLang="en-US" dirty="0"/>
          </a:p>
        </p:txBody>
      </p:sp>
      <p:sp>
        <p:nvSpPr>
          <p:cNvPr id="30" name="図プレースホルダー 8"/>
          <p:cNvSpPr>
            <a:spLocks noGrp="1"/>
          </p:cNvSpPr>
          <p:nvPr>
            <p:ph type="pic" sz="quarter" idx="25" hasCustomPrompt="1"/>
          </p:nvPr>
        </p:nvSpPr>
        <p:spPr>
          <a:xfrm rot="246221">
            <a:off x="9283474" y="2906178"/>
            <a:ext cx="8308182" cy="4240011"/>
          </a:xfrm>
        </p:spPr>
        <p:txBody>
          <a:bodyPr/>
          <a:lstStyle>
            <a:lvl1pPr>
              <a:defRPr/>
            </a:lvl1pPr>
          </a:lstStyle>
          <a:p>
            <a:r>
              <a:rPr kumimoji="1" lang="en-US" altLang="ja-JP" dirty="0" smtClean="0"/>
              <a:t>Add an image here</a:t>
            </a:r>
            <a:endParaRPr kumimoji="1" lang="ja-JP" altLang="en-US" dirty="0"/>
          </a:p>
        </p:txBody>
      </p:sp>
      <p:sp>
        <p:nvSpPr>
          <p:cNvPr id="27" name="テキスト プレースホルダー 23"/>
          <p:cNvSpPr>
            <a:spLocks noGrp="1"/>
          </p:cNvSpPr>
          <p:nvPr>
            <p:ph type="body" sz="quarter" idx="22" hasCustomPrompt="1"/>
          </p:nvPr>
        </p:nvSpPr>
        <p:spPr>
          <a:xfrm rot="21198624">
            <a:off x="618497" y="1786978"/>
            <a:ext cx="8768499" cy="4710350"/>
          </a:xfrm>
          <a:blipFill>
            <a:blip r:embed="rId3"/>
            <a:stretch>
              <a:fillRect/>
            </a:stretch>
          </a:blipFill>
        </p:spPr>
        <p:txBody>
          <a:bodyPr/>
          <a:lstStyle/>
          <a:p>
            <a:pPr lvl="0"/>
            <a:r>
              <a:rPr kumimoji="1" lang="en-US" altLang="ja-JP" dirty="0" smtClean="0"/>
              <a:t> </a:t>
            </a:r>
            <a:endParaRPr kumimoji="1" lang="ja-JP" altLang="en-US" dirty="0"/>
          </a:p>
        </p:txBody>
      </p:sp>
      <p:sp>
        <p:nvSpPr>
          <p:cNvPr id="28" name="図プレースホルダー 8"/>
          <p:cNvSpPr>
            <a:spLocks noGrp="1"/>
          </p:cNvSpPr>
          <p:nvPr>
            <p:ph type="pic" sz="quarter" idx="23" hasCustomPrompt="1"/>
          </p:nvPr>
        </p:nvSpPr>
        <p:spPr>
          <a:xfrm rot="21198624">
            <a:off x="848655" y="2022148"/>
            <a:ext cx="8308182" cy="4240011"/>
          </a:xfrm>
        </p:spPr>
        <p:txBody>
          <a:bodyPr/>
          <a:lstStyle>
            <a:lvl1pPr>
              <a:defRPr/>
            </a:lvl1pPr>
          </a:lstStyle>
          <a:p>
            <a:r>
              <a:rPr kumimoji="1" lang="en-US" altLang="ja-JP" dirty="0" smtClean="0"/>
              <a:t>Add an image here</a:t>
            </a:r>
            <a:endParaRPr kumimoji="1" lang="ja-JP" altLang="en-US" dirty="0"/>
          </a:p>
        </p:txBody>
      </p:sp>
      <p:sp>
        <p:nvSpPr>
          <p:cNvPr id="24" name="テキスト プレースホルダー 23"/>
          <p:cNvSpPr>
            <a:spLocks noGrp="1"/>
          </p:cNvSpPr>
          <p:nvPr>
            <p:ph type="body" sz="quarter" idx="21" hasCustomPrompt="1"/>
          </p:nvPr>
        </p:nvSpPr>
        <p:spPr>
          <a:xfrm rot="21392017">
            <a:off x="4533131" y="4660564"/>
            <a:ext cx="8768499" cy="4710350"/>
          </a:xfrm>
          <a:blipFill>
            <a:blip r:embed="rId3"/>
            <a:stretch>
              <a:fillRect/>
            </a:stretch>
          </a:blipFill>
        </p:spPr>
        <p:txBody>
          <a:bodyPr/>
          <a:lstStyle/>
          <a:p>
            <a:pPr lvl="0"/>
            <a:r>
              <a:rPr kumimoji="1" lang="en-US" altLang="ja-JP" dirty="0" smtClean="0"/>
              <a:t> </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2" name="タイトル 1"/>
          <p:cNvSpPr>
            <a:spLocks noGrp="1"/>
          </p:cNvSpPr>
          <p:nvPr>
            <p:ph type="title" hasCustomPrompt="1"/>
          </p:nvPr>
        </p:nvSpPr>
        <p:spPr>
          <a:xfrm rot="21420000">
            <a:off x="9671674" y="887141"/>
            <a:ext cx="8424493" cy="915119"/>
          </a:xfrm>
          <a:prstGeom prst="rect">
            <a:avLst/>
          </a:prstGeom>
        </p:spPr>
        <p:txBody>
          <a:bodyPr/>
          <a:lstStyle>
            <a:lvl1pPr algn="l">
              <a:defRPr spc="1000" baseline="0">
                <a:solidFill>
                  <a:schemeClr val="tx1"/>
                </a:solidFill>
              </a:defRPr>
            </a:lvl1pPr>
          </a:lstStyle>
          <a:p>
            <a:r>
              <a:rPr kumimoji="1" lang="en-US" altLang="ja-JP" dirty="0" smtClean="0"/>
              <a:t>TITLE GOES HERE</a:t>
            </a:r>
            <a:endParaRPr kumimoji="1" lang="ja-JP" altLang="en-US" dirty="0"/>
          </a:p>
        </p:txBody>
      </p:sp>
      <p:sp>
        <p:nvSpPr>
          <p:cNvPr id="11" name="図プレースホルダー 8"/>
          <p:cNvSpPr>
            <a:spLocks noGrp="1"/>
          </p:cNvSpPr>
          <p:nvPr>
            <p:ph type="pic" sz="quarter" idx="20" hasCustomPrompt="1"/>
          </p:nvPr>
        </p:nvSpPr>
        <p:spPr>
          <a:xfrm rot="21392017">
            <a:off x="4763289" y="4895734"/>
            <a:ext cx="8308182" cy="4240011"/>
          </a:xfrm>
        </p:spPr>
        <p:txBody>
          <a:bodyPr/>
          <a:lstStyle>
            <a:lvl1pPr>
              <a:defRPr/>
            </a:lvl1pPr>
          </a:lstStyle>
          <a:p>
            <a:r>
              <a:rPr kumimoji="1" lang="en-US" altLang="ja-JP" dirty="0" smtClean="0"/>
              <a:t>Add an image here</a:t>
            </a:r>
            <a:endParaRPr kumimoji="1" lang="ja-JP" altLang="en-US" dirty="0"/>
          </a:p>
        </p:txBody>
      </p:sp>
    </p:spTree>
    <p:extLst>
      <p:ext uri="{BB962C8B-B14F-4D97-AF65-F5344CB8AC3E}">
        <p14:creationId xmlns:p14="http://schemas.microsoft.com/office/powerpoint/2010/main" val="308447230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3"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0-#ppt_h/2"/>
                                          </p:val>
                                        </p:tav>
                                        <p:tav tm="100000">
                                          <p:val>
                                            <p:strVal val="#ppt_y"/>
                                          </p:val>
                                        </p:tav>
                                      </p:tavLst>
                                    </p:anim>
                                  </p:childTnLst>
                                </p:cTn>
                              </p:par>
                              <p:par>
                                <p:cTn id="18" presetID="2" presetClass="entr" presetSubtype="3" decel="10000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1+#ppt_w/2"/>
                                          </p:val>
                                        </p:tav>
                                        <p:tav tm="100000">
                                          <p:val>
                                            <p:strVal val="#ppt_x"/>
                                          </p:val>
                                        </p:tav>
                                      </p:tavLst>
                                    </p:anim>
                                    <p:anim calcmode="lin" valueType="num">
                                      <p:cBhvr additive="base">
                                        <p:cTn id="21" dur="500" fill="hold"/>
                                        <p:tgtEl>
                                          <p:spTgt spid="29"/>
                                        </p:tgtEl>
                                        <p:attrNameLst>
                                          <p:attrName>ppt_y</p:attrName>
                                        </p:attrNameLst>
                                      </p:cBhvr>
                                      <p:tavLst>
                                        <p:tav tm="0">
                                          <p:val>
                                            <p:strVal val="0-#ppt_h/2"/>
                                          </p:val>
                                        </p:tav>
                                        <p:tav tm="100000">
                                          <p:val>
                                            <p:strVal val="#ppt_y"/>
                                          </p:val>
                                        </p:tav>
                                      </p:tavLst>
                                    </p:anim>
                                  </p:childTnLst>
                                </p:cTn>
                              </p:par>
                              <p:par>
                                <p:cTn id="22" presetID="2" presetClass="entr" presetSubtype="8" decel="100000" fill="hold" grpId="0" nodeType="withEffect">
                                  <p:stCondLst>
                                    <p:cond delay="10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0-#ppt_w/2"/>
                                          </p:val>
                                        </p:tav>
                                        <p:tav tm="100000">
                                          <p:val>
                                            <p:strVal val="#ppt_x"/>
                                          </p:val>
                                        </p:tav>
                                      </p:tavLst>
                                    </p:anim>
                                    <p:anim calcmode="lin" valueType="num">
                                      <p:cBhvr additive="base">
                                        <p:cTn id="25" dur="500" fill="hold"/>
                                        <p:tgtEl>
                                          <p:spTgt spid="28"/>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0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0-#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2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tmplLst>
          <p:tmpl>
            <p:tnLst>
              <p:par>
                <p:cTn presetID="2" presetClass="entr" presetSubtype="3"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p:bldP spid="27" grpId="0" animBg="1">
        <p:tmplLst>
          <p:tmpl>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bldP spid="24" grpId="0" animBg="1">
        <p:tmplLst>
          <p:tmpl>
            <p:tnLst>
              <p:par>
                <p:cTn presetID="2" presetClass="entr" presetSubtype="4" decel="10000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12" grpId="0"/>
      <p:bldP spid="11"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theme" Target="../theme/theme2.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image" Target="../media/image1.jpg"/><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41"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image" Target="../media/image1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theme" Target="../theme/theme4.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image" Target="../media/image2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445"/>
            <a:ext cx="18286412" cy="10286107"/>
          </a:xfrm>
          <a:prstGeom prst="rect">
            <a:avLst/>
          </a:prstGeom>
        </p:spPr>
      </p:pic>
      <p:sp>
        <p:nvSpPr>
          <p:cNvPr id="3" name="テキスト プレースホルダー 2"/>
          <p:cNvSpPr>
            <a:spLocks noGrp="1"/>
          </p:cNvSpPr>
          <p:nvPr>
            <p:ph type="body" idx="1"/>
          </p:nvPr>
        </p:nvSpPr>
        <p:spPr>
          <a:xfrm>
            <a:off x="914321" y="1738139"/>
            <a:ext cx="16457772" cy="7451107"/>
          </a:xfrm>
          <a:prstGeom prst="rect">
            <a:avLst/>
          </a:prstGeom>
        </p:spPr>
        <p:txBody>
          <a:bodyPr vert="horz" lIns="163275" tIns="81638" rIns="163275" bIns="81638" rtlCol="0">
            <a:normAutofit/>
          </a:bodyPr>
          <a:lstStyle/>
          <a:p>
            <a:pPr lvl="0"/>
            <a:r>
              <a:rPr kumimoji="1" lang="en-US" altLang="ja-JP" dirty="0" smtClean="0"/>
              <a:t>Master Text</a:t>
            </a:r>
            <a:endParaRPr kumimoji="1" lang="ja-JP" altLang="en-US" dirty="0" smtClean="0"/>
          </a:p>
        </p:txBody>
      </p:sp>
    </p:spTree>
    <p:extLst>
      <p:ext uri="{BB962C8B-B14F-4D97-AF65-F5344CB8AC3E}">
        <p14:creationId xmlns:p14="http://schemas.microsoft.com/office/powerpoint/2010/main" val="3141239010"/>
      </p:ext>
    </p:extLst>
  </p:cSld>
  <p:clrMap bg1="lt1" tx1="dk1" bg2="lt2" tx2="dk2" accent1="accent1" accent2="accent2" accent3="accent3" accent4="accent4" accent5="accent5" accent6="accent6" hlink="hlink" folHlink="folHlink"/>
  <p:sldLayoutIdLst>
    <p:sldLayoutId id="2147483659" r:id="rId1"/>
    <p:sldLayoutId id="2147483677" r:id="rId2"/>
    <p:sldLayoutId id="2147483685" r:id="rId3"/>
    <p:sldLayoutId id="2147483690" r:id="rId4"/>
    <p:sldLayoutId id="2147483722" r:id="rId5"/>
    <p:sldLayoutId id="2147483748" r:id="rId6"/>
    <p:sldLayoutId id="2147483777" r:id="rId7"/>
    <p:sldLayoutId id="2147483778" r:id="rId8"/>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hf hdr="0" dt="0"/>
  <p:txStyles>
    <p:titleStyle>
      <a:lvl1pPr algn="l" defTabSz="1632753" rtl="0" eaLnBrk="1" latinLnBrk="0" hangingPunct="1">
        <a:spcBef>
          <a:spcPct val="0"/>
        </a:spcBef>
        <a:buNone/>
        <a:defRPr kumimoji="1" sz="5400" kern="1200">
          <a:solidFill>
            <a:schemeClr val="bg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 y="445"/>
            <a:ext cx="18286412" cy="10286107"/>
          </a:xfrm>
          <a:prstGeom prst="rect">
            <a:avLst/>
          </a:prstGeom>
        </p:spPr>
      </p:pic>
      <p:sp>
        <p:nvSpPr>
          <p:cNvPr id="3" name="テキスト プレースホルダー 2"/>
          <p:cNvSpPr>
            <a:spLocks noGrp="1"/>
          </p:cNvSpPr>
          <p:nvPr>
            <p:ph type="body" idx="1"/>
          </p:nvPr>
        </p:nvSpPr>
        <p:spPr>
          <a:xfrm>
            <a:off x="914321" y="1738139"/>
            <a:ext cx="16457772" cy="7451107"/>
          </a:xfrm>
          <a:prstGeom prst="rect">
            <a:avLst/>
          </a:prstGeom>
        </p:spPr>
        <p:txBody>
          <a:bodyPr vert="horz" lIns="163275" tIns="81638" rIns="163275" bIns="81638" rtlCol="0">
            <a:normAutofit/>
          </a:bodyPr>
          <a:lstStyle/>
          <a:p>
            <a:pPr lvl="0"/>
            <a:r>
              <a:rPr kumimoji="1" lang="en-US" altLang="ja-JP" dirty="0" smtClean="0"/>
              <a:t>Master Text</a:t>
            </a:r>
            <a:endParaRPr kumimoji="1" lang="ja-JP" altLang="en-US" dirty="0" smtClean="0"/>
          </a:p>
        </p:txBody>
      </p:sp>
      <p:sp>
        <p:nvSpPr>
          <p:cNvPr id="5" name="フッター プレースホルダー 5"/>
          <p:cNvSpPr>
            <a:spLocks noGrp="1"/>
          </p:cNvSpPr>
          <p:nvPr>
            <p:ph type="ftr" sz="quarter" idx="3"/>
          </p:nvPr>
        </p:nvSpPr>
        <p:spPr>
          <a:xfrm>
            <a:off x="5002747" y="9607996"/>
            <a:ext cx="8280920" cy="547688"/>
          </a:xfrm>
          <a:prstGeom prst="rect">
            <a:avLst/>
          </a:prstGeom>
        </p:spPr>
        <p:txBody>
          <a:bodyPr vert="horz" lIns="91440" tIns="45720" rIns="91440" bIns="45720" rtlCol="0" anchor="ctr"/>
          <a:lstStyle>
            <a:lvl1pPr algn="ctr">
              <a:defRPr sz="1800">
                <a:solidFill>
                  <a:schemeClr val="bg1"/>
                </a:solidFill>
              </a:defRPr>
            </a:lvl1pPr>
          </a:lstStyle>
          <a:p>
            <a:r>
              <a:rPr lang="en-US" altLang="ja-JP" smtClean="0"/>
              <a:t>The Power of PowerPoint | thepopp.com</a:t>
            </a:r>
            <a:endParaRPr lang="ja-JP" altLang="en-US" dirty="0"/>
          </a:p>
        </p:txBody>
      </p:sp>
      <p:sp>
        <p:nvSpPr>
          <p:cNvPr id="6" name="スライド番号プレースホルダー 6"/>
          <p:cNvSpPr>
            <a:spLocks noGrp="1"/>
          </p:cNvSpPr>
          <p:nvPr>
            <p:ph type="sldNum" sz="quarter" idx="4"/>
          </p:nvPr>
        </p:nvSpPr>
        <p:spPr>
          <a:xfrm>
            <a:off x="13832001" y="9607996"/>
            <a:ext cx="4267200" cy="547688"/>
          </a:xfrm>
          <a:prstGeom prst="rect">
            <a:avLst/>
          </a:prstGeom>
        </p:spPr>
        <p:txBody>
          <a:bodyPr vert="horz" lIns="91440" tIns="45720" rIns="91440" bIns="45720" rtlCol="0" anchor="ctr"/>
          <a:lstStyle>
            <a:lvl1pPr algn="r">
              <a:defRPr sz="3600">
                <a:solidFill>
                  <a:schemeClr val="bg1"/>
                </a:solidFill>
              </a:defRPr>
            </a:lvl1pPr>
          </a:lstStyle>
          <a:p>
            <a:fld id="{F95F845C-B07D-424A-A6EA-96D8F4A7E4C5}" type="slidenum">
              <a:rPr lang="ja-JP" altLang="en-US" smtClean="0"/>
              <a:pPr/>
              <a:t>‹#›</a:t>
            </a:fld>
            <a:endParaRPr lang="ja-JP" altLang="en-US"/>
          </a:p>
        </p:txBody>
      </p:sp>
    </p:spTree>
    <p:extLst>
      <p:ext uri="{BB962C8B-B14F-4D97-AF65-F5344CB8AC3E}">
        <p14:creationId xmlns:p14="http://schemas.microsoft.com/office/powerpoint/2010/main" val="711525266"/>
      </p:ext>
    </p:extLst>
  </p:cSld>
  <p:clrMap bg1="lt1" tx1="dk1" bg2="lt2" tx2="dk2" accent1="accent1" accent2="accent2" accent3="accent3" accent4="accent4" accent5="accent5" accent6="accent6" hlink="hlink" folHlink="folHlink"/>
  <p:sldLayoutIdLst>
    <p:sldLayoutId id="2147483674" r:id="rId1"/>
    <p:sldLayoutId id="2147483713" r:id="rId2"/>
    <p:sldLayoutId id="2147483726" r:id="rId3"/>
    <p:sldLayoutId id="2147483675" r:id="rId4"/>
    <p:sldLayoutId id="2147483728" r:id="rId5"/>
    <p:sldLayoutId id="2147483702" r:id="rId6"/>
    <p:sldLayoutId id="2147483682" r:id="rId7"/>
    <p:sldLayoutId id="2147483746" r:id="rId8"/>
    <p:sldLayoutId id="2147483719" r:id="rId9"/>
    <p:sldLayoutId id="2147483730" r:id="rId10"/>
    <p:sldLayoutId id="2147483743" r:id="rId11"/>
    <p:sldLayoutId id="2147483729" r:id="rId12"/>
    <p:sldLayoutId id="2147483723" r:id="rId13"/>
    <p:sldLayoutId id="2147483733" r:id="rId14"/>
    <p:sldLayoutId id="2147483737" r:id="rId15"/>
    <p:sldLayoutId id="2147483747" r:id="rId16"/>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hf hdr="0" dt="0"/>
  <p:txStyles>
    <p:titleStyle>
      <a:lvl1pPr algn="l" defTabSz="1632753" rtl="0" eaLnBrk="1" latinLnBrk="0" hangingPunct="1">
        <a:spcBef>
          <a:spcPct val="0"/>
        </a:spcBef>
        <a:buNone/>
        <a:defRPr kumimoji="1" sz="5400" kern="1200">
          <a:solidFill>
            <a:schemeClr val="bg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 y="445"/>
            <a:ext cx="18286412" cy="10286107"/>
          </a:xfrm>
          <a:prstGeom prst="rect">
            <a:avLst/>
          </a:prstGeom>
        </p:spPr>
      </p:pic>
      <p:pic>
        <p:nvPicPr>
          <p:cNvPr id="11" name="図 10"/>
          <p:cNvPicPr>
            <a:picLocks noChangeAspect="1"/>
          </p:cNvPicPr>
          <p:nvPr userDrawn="1"/>
        </p:nvPicPr>
        <p:blipFill rotWithShape="1">
          <a:blip r:embed="rId43">
            <a:extLst>
              <a:ext uri="{28A0092B-C50C-407E-A947-70E740481C1C}">
                <a14:useLocalDpi xmlns:a14="http://schemas.microsoft.com/office/drawing/2010/main" val="0"/>
              </a:ext>
            </a:extLst>
          </a:blip>
          <a:srcRect l="12009"/>
          <a:stretch/>
        </p:blipFill>
        <p:spPr>
          <a:xfrm>
            <a:off x="0" y="507267"/>
            <a:ext cx="11488017" cy="2011429"/>
          </a:xfrm>
          <a:prstGeom prst="rect">
            <a:avLst/>
          </a:prstGeom>
        </p:spPr>
      </p:pic>
      <p:sp>
        <p:nvSpPr>
          <p:cNvPr id="3" name="テキスト プレースホルダー 2"/>
          <p:cNvSpPr>
            <a:spLocks noGrp="1"/>
          </p:cNvSpPr>
          <p:nvPr>
            <p:ph type="body" idx="1"/>
          </p:nvPr>
        </p:nvSpPr>
        <p:spPr>
          <a:xfrm>
            <a:off x="914321" y="4855468"/>
            <a:ext cx="16457772" cy="4333778"/>
          </a:xfrm>
          <a:prstGeom prst="rect">
            <a:avLst/>
          </a:prstGeom>
        </p:spPr>
        <p:txBody>
          <a:bodyPr vert="horz" lIns="163275" tIns="81638" rIns="163275" bIns="81638" rtlCol="0">
            <a:normAutofit/>
          </a:bodyPr>
          <a:lstStyle/>
          <a:p>
            <a:pPr lvl="0"/>
            <a:r>
              <a:rPr kumimoji="1" lang="en-US" altLang="ja-JP" dirty="0" smtClean="0"/>
              <a:t>Master Text</a:t>
            </a:r>
            <a:endParaRPr kumimoji="1" lang="ja-JP" altLang="en-US" dirty="0" smtClean="0"/>
          </a:p>
        </p:txBody>
      </p:sp>
      <p:sp>
        <p:nvSpPr>
          <p:cNvPr id="5" name="フッター プレースホルダー 5"/>
          <p:cNvSpPr>
            <a:spLocks noGrp="1"/>
          </p:cNvSpPr>
          <p:nvPr>
            <p:ph type="ftr" sz="quarter" idx="3"/>
          </p:nvPr>
        </p:nvSpPr>
        <p:spPr>
          <a:xfrm>
            <a:off x="5002747" y="9607996"/>
            <a:ext cx="8280920" cy="547688"/>
          </a:xfrm>
          <a:prstGeom prst="rect">
            <a:avLst/>
          </a:prstGeom>
        </p:spPr>
        <p:txBody>
          <a:bodyPr vert="horz" lIns="91440" tIns="45720" rIns="91440" bIns="45720" rtlCol="0" anchor="ctr"/>
          <a:lstStyle>
            <a:lvl1pPr algn="ctr">
              <a:defRPr sz="1800">
                <a:solidFill>
                  <a:schemeClr val="bg1"/>
                </a:solidFill>
              </a:defRPr>
            </a:lvl1pPr>
          </a:lstStyle>
          <a:p>
            <a:r>
              <a:rPr lang="en-US" altLang="ja-JP" smtClean="0"/>
              <a:t>The Power of PowerPoint | thepopp.com</a:t>
            </a:r>
            <a:endParaRPr lang="ja-JP" altLang="en-US" dirty="0"/>
          </a:p>
        </p:txBody>
      </p:sp>
      <p:sp>
        <p:nvSpPr>
          <p:cNvPr id="6" name="スライド番号プレースホルダー 6"/>
          <p:cNvSpPr>
            <a:spLocks noGrp="1"/>
          </p:cNvSpPr>
          <p:nvPr>
            <p:ph type="sldNum" sz="quarter" idx="4"/>
          </p:nvPr>
        </p:nvSpPr>
        <p:spPr>
          <a:xfrm>
            <a:off x="13832001" y="9607996"/>
            <a:ext cx="4267200" cy="547688"/>
          </a:xfrm>
          <a:prstGeom prst="rect">
            <a:avLst/>
          </a:prstGeom>
        </p:spPr>
        <p:txBody>
          <a:bodyPr vert="horz" lIns="91440" tIns="45720" rIns="91440" bIns="45720" rtlCol="0" anchor="ctr"/>
          <a:lstStyle>
            <a:lvl1pPr algn="r">
              <a:defRPr sz="3600">
                <a:solidFill>
                  <a:schemeClr val="bg1"/>
                </a:solidFill>
              </a:defRPr>
            </a:lvl1pPr>
          </a:lstStyle>
          <a:p>
            <a:fld id="{F95F845C-B07D-424A-A6EA-96D8F4A7E4C5}" type="slidenum">
              <a:rPr lang="ja-JP" altLang="en-US" smtClean="0"/>
              <a:pPr/>
              <a:t>‹#›</a:t>
            </a:fld>
            <a:endParaRPr lang="ja-JP" altLang="en-US"/>
          </a:p>
        </p:txBody>
      </p:sp>
      <p:sp>
        <p:nvSpPr>
          <p:cNvPr id="2" name="タイトル プレースホルダー 1"/>
          <p:cNvSpPr>
            <a:spLocks noGrp="1"/>
          </p:cNvSpPr>
          <p:nvPr>
            <p:ph type="title"/>
          </p:nvPr>
        </p:nvSpPr>
        <p:spPr>
          <a:xfrm rot="21420000">
            <a:off x="913261" y="718611"/>
            <a:ext cx="10305779" cy="1232222"/>
          </a:xfrm>
          <a:prstGeom prst="rect">
            <a:avLst/>
          </a:prstGeom>
        </p:spPr>
        <p:txBody>
          <a:bodyPr vert="horz" lIns="91440" tIns="45720" rIns="91440" bIns="45720" rtlCol="0" anchor="ctr">
            <a:normAutofit/>
          </a:bodyPr>
          <a:lstStyle/>
          <a:p>
            <a:r>
              <a:rPr kumimoji="1" lang="en-US" altLang="ja-JP" dirty="0" smtClean="0"/>
              <a:t>SLIDE TITLE GOES HERE</a:t>
            </a:r>
            <a:endParaRPr kumimoji="1" lang="ja-JP" altLang="en-US" dirty="0"/>
          </a:p>
        </p:txBody>
      </p:sp>
    </p:spTree>
    <p:extLst>
      <p:ext uri="{BB962C8B-B14F-4D97-AF65-F5344CB8AC3E}">
        <p14:creationId xmlns:p14="http://schemas.microsoft.com/office/powerpoint/2010/main" val="1115492227"/>
      </p:ext>
    </p:extLst>
  </p:cSld>
  <p:clrMap bg1="lt1" tx1="dk1" bg2="lt2" tx2="dk2" accent1="accent1" accent2="accent2" accent3="accent3" accent4="accent4" accent5="accent5" accent6="accent6" hlink="hlink" folHlink="folHlink"/>
  <p:sldLayoutIdLst>
    <p:sldLayoutId id="2147483687" r:id="rId1"/>
    <p:sldLayoutId id="2147483714" r:id="rId2"/>
    <p:sldLayoutId id="2147483741" r:id="rId3"/>
    <p:sldLayoutId id="2147483740" r:id="rId4"/>
    <p:sldLayoutId id="2147483716" r:id="rId5"/>
    <p:sldLayoutId id="2147483691" r:id="rId6"/>
    <p:sldLayoutId id="2147483725" r:id="rId7"/>
    <p:sldLayoutId id="2147483693" r:id="rId8"/>
    <p:sldLayoutId id="2147483694" r:id="rId9"/>
    <p:sldLayoutId id="2147483696" r:id="rId10"/>
    <p:sldLayoutId id="2147483689" r:id="rId11"/>
    <p:sldLayoutId id="2147483698" r:id="rId12"/>
    <p:sldLayoutId id="2147483697" r:id="rId13"/>
    <p:sldLayoutId id="2147483699" r:id="rId14"/>
    <p:sldLayoutId id="2147483704" r:id="rId15"/>
    <p:sldLayoutId id="2147483688" r:id="rId16"/>
    <p:sldLayoutId id="2147483695" r:id="rId17"/>
    <p:sldLayoutId id="2147483703" r:id="rId18"/>
    <p:sldLayoutId id="2147483705" r:id="rId19"/>
    <p:sldLayoutId id="2147483707" r:id="rId20"/>
    <p:sldLayoutId id="2147483708" r:id="rId21"/>
    <p:sldLayoutId id="2147483709" r:id="rId22"/>
    <p:sldLayoutId id="2147483715" r:id="rId23"/>
    <p:sldLayoutId id="2147483710" r:id="rId24"/>
    <p:sldLayoutId id="2147483711" r:id="rId25"/>
    <p:sldLayoutId id="2147483717" r:id="rId26"/>
    <p:sldLayoutId id="2147483712" r:id="rId27"/>
    <p:sldLayoutId id="2147483718" r:id="rId28"/>
    <p:sldLayoutId id="2147483720" r:id="rId29"/>
    <p:sldLayoutId id="2147483739" r:id="rId30"/>
    <p:sldLayoutId id="2147483724" r:id="rId31"/>
    <p:sldLayoutId id="2147483721" r:id="rId32"/>
    <p:sldLayoutId id="2147483734" r:id="rId33"/>
    <p:sldLayoutId id="2147483735" r:id="rId34"/>
    <p:sldLayoutId id="2147483742" r:id="rId35"/>
    <p:sldLayoutId id="2147483738" r:id="rId36"/>
    <p:sldLayoutId id="2147483744" r:id="rId37"/>
    <p:sldLayoutId id="2147483745" r:id="rId38"/>
    <p:sldLayoutId id="2147483749" r:id="rId39"/>
    <p:sldLayoutId id="2147483750" r:id="rId40"/>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2" presetClass="entr" presetSubtype="8" decel="10000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8" decel="10000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hf hdr="0" dt="0"/>
  <p:txStyles>
    <p:titleStyle>
      <a:lvl1pPr algn="r" defTabSz="1632753" rtl="0" eaLnBrk="1" latinLnBrk="0" hangingPunct="1">
        <a:spcBef>
          <a:spcPct val="0"/>
        </a:spcBef>
        <a:buNone/>
        <a:defRPr kumimoji="1" sz="5400" kern="1000" spc="10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dirty="0" smtClean="0"/>
              <a:t>Master Title</a:t>
            </a:r>
            <a:endParaRPr lang="en-US" dirty="0"/>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15" name="フッター プレースホルダー 3"/>
          <p:cNvSpPr txBox="1">
            <a:spLocks/>
          </p:cNvSpPr>
          <p:nvPr userDrawn="1"/>
        </p:nvSpPr>
        <p:spPr>
          <a:xfrm>
            <a:off x="934295" y="9607996"/>
            <a:ext cx="16417823" cy="547688"/>
          </a:xfrm>
          <a:prstGeom prst="rect">
            <a:avLst/>
          </a:prstGeom>
        </p:spPr>
        <p:txBody>
          <a:bodyPr/>
          <a:lstStyle>
            <a:defPPr>
              <a:defRPr lang="en-US"/>
            </a:defPPr>
            <a:lvl1pPr marL="0" algn="l" defTabSz="1632753" rtl="0" eaLnBrk="1" latinLnBrk="0" hangingPunct="1">
              <a:defRPr sz="3200" kern="1200">
                <a:solidFill>
                  <a:schemeClr val="tx1"/>
                </a:solidFill>
                <a:latin typeface="Aleo-LightItalic" pitchFamily="34" charset="0"/>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pPr algn="ctr"/>
            <a:r>
              <a:rPr kumimoji="0" lang="en-US" dirty="0" smtClean="0">
                <a:solidFill>
                  <a:srgbClr val="3F3F3F">
                    <a:lumMod val="60000"/>
                    <a:lumOff val="40000"/>
                  </a:srgbClr>
                </a:solidFill>
                <a:latin typeface="Dense"/>
              </a:rPr>
              <a:t>The Power of PowerPoint - thepopp.com</a:t>
            </a:r>
            <a:endParaRPr kumimoji="0" lang="en-US" dirty="0">
              <a:solidFill>
                <a:srgbClr val="3F3F3F">
                  <a:lumMod val="60000"/>
                  <a:lumOff val="40000"/>
                </a:srgbClr>
              </a:solidFill>
              <a:latin typeface="Dense"/>
            </a:endParaRPr>
          </a:p>
        </p:txBody>
      </p:sp>
      <p:sp>
        <p:nvSpPr>
          <p:cNvPr id="12" name="対角する 2 つの角を切り取った四角形 11"/>
          <p:cNvSpPr/>
          <p:nvPr userDrawn="1"/>
        </p:nvSpPr>
        <p:spPr>
          <a:xfrm rot="21054230">
            <a:off x="17745188" y="9711705"/>
            <a:ext cx="1443653" cy="144365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3" name="対角する 2 つの角を切り取った四角形 12"/>
          <p:cNvSpPr/>
          <p:nvPr userDrawn="1"/>
        </p:nvSpPr>
        <p:spPr>
          <a:xfrm rot="21226749">
            <a:off x="-791938" y="9746559"/>
            <a:ext cx="1443653" cy="144365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4" name="対角する 2 つの角を切り取った四角形 13"/>
          <p:cNvSpPr/>
          <p:nvPr userDrawn="1"/>
        </p:nvSpPr>
        <p:spPr>
          <a:xfrm rot="21054230">
            <a:off x="-976892" y="-872143"/>
            <a:ext cx="1443653" cy="144365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
        <p:nvSpPr>
          <p:cNvPr id="16" name="対角する 2 つの角を切り取った四角形 15"/>
          <p:cNvSpPr/>
          <p:nvPr userDrawn="1"/>
        </p:nvSpPr>
        <p:spPr>
          <a:xfrm rot="21226749">
            <a:off x="17714118" y="-926639"/>
            <a:ext cx="1443653" cy="144365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prstClr val="white"/>
              </a:solidFill>
            </a:endParaRPr>
          </a:p>
        </p:txBody>
      </p:sp>
    </p:spTree>
    <p:extLst>
      <p:ext uri="{BB962C8B-B14F-4D97-AF65-F5344CB8AC3E}">
        <p14:creationId xmlns:p14="http://schemas.microsoft.com/office/powerpoint/2010/main" val="189042443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animBg="1"/>
      <p:bldP spid="13" grpId="0" animBg="1"/>
      <p:bldP spid="14" grpId="0" animBg="1"/>
      <p:bldP spid="16" grpId="0" animBg="1"/>
    </p:bldLst>
  </p:timing>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0" y="2951659"/>
            <a:ext cx="18286413" cy="1873893"/>
          </a:xfrm>
          <a:solidFill>
            <a:schemeClr val="tx2"/>
          </a:solidFill>
          <a:ln>
            <a:solidFill>
              <a:schemeClr val="bg2"/>
            </a:solidFill>
          </a:ln>
        </p:spPr>
        <p:txBody>
          <a:bodyPr>
            <a:noAutofit/>
          </a:bodyPr>
          <a:lstStyle/>
          <a:p>
            <a:r>
              <a:rPr lang="en-US" sz="3000" b="1" smtClean="0">
                <a:effectLst/>
              </a:rPr>
              <a:t>“</a:t>
            </a:r>
            <a:r>
              <a:rPr lang="id-ID" sz="3000" b="1" smtClean="0">
                <a:effectLst/>
              </a:rPr>
              <a:t/>
            </a:r>
            <a:br>
              <a:rPr lang="id-ID" sz="3000" b="1" smtClean="0">
                <a:effectLst/>
              </a:rPr>
            </a:br>
            <a:r>
              <a:rPr lang="id-ID" sz="3000" b="1">
                <a:effectLst/>
              </a:rPr>
              <a:t/>
            </a:r>
            <a:br>
              <a:rPr lang="id-ID" sz="3000" b="1">
                <a:effectLst/>
              </a:rPr>
            </a:br>
            <a:r>
              <a:rPr lang="id-ID" sz="3000" b="1" smtClean="0">
                <a:effectLst/>
              </a:rPr>
              <a:t/>
            </a:r>
            <a:br>
              <a:rPr lang="id-ID" sz="3000" b="1" smtClean="0">
                <a:effectLst/>
              </a:rPr>
            </a:br>
            <a:r>
              <a:rPr lang="id-ID" sz="3000" b="1" smtClean="0">
                <a:effectLst/>
              </a:rPr>
              <a:t>“</a:t>
            </a:r>
            <a:r>
              <a:rPr lang="id-ID" sz="4000" b="1" smtClean="0">
                <a:effectLst/>
                <a:latin typeface="Algerian" panose="04020705040A02060702" pitchFamily="82" charset="0"/>
              </a:rPr>
              <a:t>SISTEM INFORMASI GEOGRAFIS PEMETAAN JARINGAN JALAN KABUPATEN</a:t>
            </a:r>
            <a:r>
              <a:rPr lang="en-US" altLang="ja-JP" sz="3000" b="1" smtClean="0">
                <a:effectLst>
                  <a:outerShdw blurRad="38100" dist="38100" dir="2700000" algn="tl">
                    <a:srgbClr val="000000">
                      <a:alpha val="43137"/>
                    </a:srgbClr>
                  </a:outerShdw>
                </a:effectLst>
                <a:latin typeface="Arial Narrow" pitchFamily="34" charset="0"/>
              </a:rPr>
              <a:t>”</a:t>
            </a:r>
            <a:r>
              <a:rPr lang="id-ID" sz="3000" b="1" smtClean="0">
                <a:effectLst/>
              </a:rPr>
              <a:t> </a:t>
            </a:r>
            <a:endParaRPr kumimoji="1" lang="ja-JP" altLang="en-US" sz="3000" b="1" dirty="0">
              <a:effectLst>
                <a:outerShdw blurRad="38100" dist="38100" dir="2700000" algn="tl">
                  <a:srgbClr val="000000">
                    <a:alpha val="43137"/>
                  </a:srgbClr>
                </a:outerShdw>
              </a:effectLst>
              <a:latin typeface="Arial Narrow" pitchFamily="34" charset="0"/>
            </a:endParaRPr>
          </a:p>
        </p:txBody>
      </p:sp>
      <p:sp>
        <p:nvSpPr>
          <p:cNvPr id="6" name="テキスト プレースホルダー 5"/>
          <p:cNvSpPr>
            <a:spLocks noGrp="1"/>
          </p:cNvSpPr>
          <p:nvPr>
            <p:ph type="body" sz="quarter" idx="12"/>
          </p:nvPr>
        </p:nvSpPr>
        <p:spPr>
          <a:xfrm>
            <a:off x="3383955" y="4827182"/>
            <a:ext cx="11602720" cy="1041990"/>
          </a:xfrm>
          <a:noFill/>
        </p:spPr>
        <p:txBody>
          <a:bodyPr/>
          <a:lstStyle/>
          <a:p>
            <a:r>
              <a:rPr lang="en-US" altLang="ja-JP" sz="2500" b="1" dirty="0" smtClean="0">
                <a:latin typeface="Gisha" panose="020B0502040204020203" pitchFamily="34" charset="-79"/>
                <a:cs typeface="Gisha" panose="020B0502040204020203" pitchFamily="34" charset="-79"/>
              </a:rPr>
              <a:t>(</a:t>
            </a:r>
            <a:r>
              <a:rPr lang="en-US" altLang="ja-JP" sz="2500" b="1" dirty="0" err="1" smtClean="0">
                <a:latin typeface="Gisha" panose="020B0502040204020203" pitchFamily="34" charset="-79"/>
                <a:cs typeface="Gisha" panose="020B0502040204020203" pitchFamily="34" charset="-79"/>
              </a:rPr>
              <a:t>Studi</a:t>
            </a:r>
            <a:r>
              <a:rPr lang="en-US" altLang="ja-JP" sz="2500" b="1" dirty="0" smtClean="0">
                <a:latin typeface="Gisha" panose="020B0502040204020203" pitchFamily="34" charset="-79"/>
                <a:cs typeface="Gisha" panose="020B0502040204020203" pitchFamily="34" charset="-79"/>
              </a:rPr>
              <a:t> </a:t>
            </a:r>
            <a:r>
              <a:rPr lang="en-US" altLang="ja-JP" sz="2500" b="1" dirty="0" err="1">
                <a:latin typeface="Gisha" panose="020B0502040204020203" pitchFamily="34" charset="-79"/>
                <a:cs typeface="Gisha" panose="020B0502040204020203" pitchFamily="34" charset="-79"/>
              </a:rPr>
              <a:t>K</a:t>
            </a:r>
            <a:r>
              <a:rPr lang="en-US" altLang="ja-JP" sz="2500" b="1" dirty="0" err="1" smtClean="0">
                <a:latin typeface="Gisha" panose="020B0502040204020203" pitchFamily="34" charset="-79"/>
                <a:cs typeface="Gisha" panose="020B0502040204020203" pitchFamily="34" charset="-79"/>
              </a:rPr>
              <a:t>asus</a:t>
            </a:r>
            <a:r>
              <a:rPr lang="en-US" altLang="ja-JP" sz="2500" b="1" dirty="0" smtClean="0">
                <a:latin typeface="Gisha" panose="020B0502040204020203" pitchFamily="34" charset="-79"/>
                <a:cs typeface="Gisha" panose="020B0502040204020203" pitchFamily="34" charset="-79"/>
              </a:rPr>
              <a:t> : </a:t>
            </a:r>
            <a:r>
              <a:rPr lang="id-ID" sz="2400" b="1" dirty="0">
                <a:effectLst/>
                <a:latin typeface="Gisha" panose="020B0502040204020203" pitchFamily="34" charset="-79"/>
                <a:cs typeface="Gisha" panose="020B0502040204020203" pitchFamily="34" charset="-79"/>
              </a:rPr>
              <a:t>Dinas Pekerjaan Umum Bina Marga Kabupaten Mandailing Natal</a:t>
            </a:r>
            <a:r>
              <a:rPr lang="en-US" altLang="ja-JP" sz="2500" b="1" dirty="0" smtClean="0">
                <a:latin typeface="Gisha" panose="020B0502040204020203" pitchFamily="34" charset="-79"/>
                <a:cs typeface="Gisha" panose="020B0502040204020203" pitchFamily="34" charset="-79"/>
              </a:rPr>
              <a:t>)</a:t>
            </a:r>
            <a:endParaRPr kumimoji="1" lang="ja-JP" altLang="en-US" sz="2500" b="1" dirty="0">
              <a:latin typeface="Gisha" panose="020B0502040204020203" pitchFamily="34" charset="-79"/>
              <a:cs typeface="Gisha" panose="020B0502040204020203" pitchFamily="34" charset="-79"/>
            </a:endParaRPr>
          </a:p>
        </p:txBody>
      </p:sp>
      <p:pic>
        <p:nvPicPr>
          <p:cNvPr id="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4515" y="2460"/>
            <a:ext cx="5181600" cy="952339"/>
          </a:xfrm>
          <a:prstGeom prst="rect">
            <a:avLst/>
          </a:prstGeom>
          <a:solidFill>
            <a:schemeClr val="tx2">
              <a:lumMod val="95000"/>
            </a:schemeClr>
          </a:solidFill>
          <a:ln>
            <a:noFill/>
          </a:ln>
          <a:extLst/>
        </p:spPr>
      </p:pic>
      <p:sp>
        <p:nvSpPr>
          <p:cNvPr id="11" name="テキスト プレースホルダー 5"/>
          <p:cNvSpPr txBox="1">
            <a:spLocks/>
          </p:cNvSpPr>
          <p:nvPr/>
        </p:nvSpPr>
        <p:spPr>
          <a:xfrm>
            <a:off x="765544" y="6046383"/>
            <a:ext cx="16658518" cy="1041990"/>
          </a:xfrm>
          <a:prstGeom prst="rect">
            <a:avLst/>
          </a:prstGeom>
        </p:spPr>
        <p:txBody>
          <a:bodyPr vert="horz" lIns="163275" tIns="81638" rIns="163275" bIns="81638" rtlCol="0">
            <a:noAutofit/>
          </a:bodyPr>
          <a:lstStyle>
            <a:lvl1pPr marL="0" indent="0" algn="ctr" defTabSz="1632753" rtl="0" eaLnBrk="1" latinLnBrk="0" hangingPunct="1">
              <a:spcBef>
                <a:spcPts val="0"/>
              </a:spcBef>
              <a:buFont typeface="Arial" panose="020B0604020202020204" pitchFamily="34" charset="0"/>
              <a:buNone/>
              <a:defRPr kumimoji="1" sz="2800" kern="1200" spc="1000" baseline="0">
                <a:solidFill>
                  <a:schemeClr val="bg1"/>
                </a:solidFill>
                <a:effectLst>
                  <a:outerShdw blurRad="50800" dist="38100" dir="2700000" algn="tl" rotWithShape="0">
                    <a:schemeClr val="tx1">
                      <a:alpha val="40000"/>
                    </a:schemeClr>
                  </a:outerShdw>
                </a:effectLst>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b="1" u="sng" dirty="0"/>
              <a:t>ILDA IKHWANA LBS</a:t>
            </a:r>
          </a:p>
          <a:p>
            <a:r>
              <a:rPr lang="en-US" altLang="ja-JP" sz="3200" b="1" u="sng" dirty="0"/>
              <a:t>(11353205684)</a:t>
            </a:r>
            <a:endParaRPr lang="ja-JP" altLang="en-US" sz="3200" b="1" u="sng" dirty="0"/>
          </a:p>
        </p:txBody>
      </p:sp>
      <p:sp>
        <p:nvSpPr>
          <p:cNvPr id="55" name="Rounded Rectangle 54"/>
          <p:cNvSpPr/>
          <p:nvPr/>
        </p:nvSpPr>
        <p:spPr>
          <a:xfrm>
            <a:off x="10934702" y="9516085"/>
            <a:ext cx="7388588" cy="770916"/>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id-ID" b="1" smtClean="0">
                <a:solidFill>
                  <a:srgbClr val="FF0000"/>
                </a:solidFill>
              </a:rPr>
              <a:t>Penguji II : </a:t>
            </a:r>
            <a:r>
              <a:rPr lang="id-ID" b="1">
                <a:solidFill>
                  <a:srgbClr val="FF0000"/>
                </a:solidFill>
              </a:rPr>
              <a:t>Syaifullah, SE, M.Sc</a:t>
            </a:r>
            <a:endParaRPr lang="en-US" b="1">
              <a:solidFill>
                <a:srgbClr val="FF0000"/>
              </a:solidFill>
            </a:endParaRPr>
          </a:p>
        </p:txBody>
      </p:sp>
      <p:sp>
        <p:nvSpPr>
          <p:cNvPr id="56" name="Rounded Rectangle 55"/>
          <p:cNvSpPr/>
          <p:nvPr/>
        </p:nvSpPr>
        <p:spPr>
          <a:xfrm>
            <a:off x="10934701" y="8819237"/>
            <a:ext cx="7351712" cy="67163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id-ID" b="1" smtClean="0">
                <a:solidFill>
                  <a:srgbClr val="FF0000"/>
                </a:solidFill>
              </a:rPr>
              <a:t>Penguji I : Anofrizen</a:t>
            </a:r>
            <a:r>
              <a:rPr lang="id-ID" b="1">
                <a:solidFill>
                  <a:srgbClr val="FF0000"/>
                </a:solidFill>
              </a:rPr>
              <a:t>, S.Kom, M.Kom</a:t>
            </a:r>
            <a:r>
              <a:rPr lang="id-ID" smtClean="0">
                <a:solidFill>
                  <a:schemeClr val="tx1"/>
                </a:solidFill>
              </a:rPr>
              <a:t>: </a:t>
            </a:r>
            <a:endParaRPr lang="en-US">
              <a:solidFill>
                <a:schemeClr val="tx1"/>
              </a:solidFill>
            </a:endParaRPr>
          </a:p>
        </p:txBody>
      </p:sp>
      <p:grpSp>
        <p:nvGrpSpPr>
          <p:cNvPr id="57" name="Group 12"/>
          <p:cNvGrpSpPr>
            <a:grpSpLocks/>
          </p:cNvGrpSpPr>
          <p:nvPr/>
        </p:nvGrpSpPr>
        <p:grpSpPr bwMode="auto">
          <a:xfrm>
            <a:off x="10618920" y="8763443"/>
            <a:ext cx="631561" cy="727425"/>
            <a:chOff x="802" y="845"/>
            <a:chExt cx="827" cy="826"/>
          </a:xfrm>
          <a:solidFill>
            <a:schemeClr val="bg1">
              <a:lumMod val="95000"/>
            </a:schemeClr>
          </a:solidFill>
        </p:grpSpPr>
        <p:sp>
          <p:nvSpPr>
            <p:cNvPr id="58" name="Oval 13"/>
            <p:cNvSpPr>
              <a:spLocks noChangeArrowheads="1"/>
            </p:cNvSpPr>
            <p:nvPr/>
          </p:nvSpPr>
          <p:spPr bwMode="gray">
            <a:xfrm>
              <a:off x="802" y="845"/>
              <a:ext cx="827" cy="826"/>
            </a:xfrm>
            <a:prstGeom prst="ellipse">
              <a:avLst/>
            </a:prstGeom>
            <a:grp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endParaRPr lang="en-US" b="0">
                <a:solidFill>
                  <a:schemeClr val="tx1"/>
                </a:solidFill>
                <a:latin typeface="Calibri" pitchFamily="34" charset="0"/>
                <a:cs typeface="Arial" charset="0"/>
              </a:endParaRPr>
            </a:p>
          </p:txBody>
        </p:sp>
        <p:sp>
          <p:nvSpPr>
            <p:cNvPr id="59" name="Oval 14"/>
            <p:cNvSpPr>
              <a:spLocks noChangeArrowheads="1"/>
            </p:cNvSpPr>
            <p:nvPr/>
          </p:nvSpPr>
          <p:spPr bwMode="gray">
            <a:xfrm>
              <a:off x="836" y="879"/>
              <a:ext cx="758" cy="758"/>
            </a:xfrm>
            <a:prstGeom prst="ellipse">
              <a:avLst/>
            </a:prstGeom>
            <a:grp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endParaRPr lang="en-US" b="0">
                <a:solidFill>
                  <a:schemeClr val="tx1"/>
                </a:solidFill>
                <a:latin typeface="Calibri" pitchFamily="34" charset="0"/>
                <a:cs typeface="Arial" charset="0"/>
              </a:endParaRPr>
            </a:p>
          </p:txBody>
        </p:sp>
        <p:sp>
          <p:nvSpPr>
            <p:cNvPr id="60" name="Oval 15"/>
            <p:cNvSpPr>
              <a:spLocks noChangeArrowheads="1"/>
            </p:cNvSpPr>
            <p:nvPr/>
          </p:nvSpPr>
          <p:spPr bwMode="gray">
            <a:xfrm>
              <a:off x="870" y="915"/>
              <a:ext cx="690" cy="690"/>
            </a:xfrm>
            <a:prstGeom prst="ellipse">
              <a:avLst/>
            </a:prstGeom>
            <a:grp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endParaRPr lang="en-US" b="0">
                <a:solidFill>
                  <a:schemeClr val="tx1"/>
                </a:solidFill>
                <a:latin typeface="Calibri" pitchFamily="34" charset="0"/>
                <a:cs typeface="Arial" charset="0"/>
              </a:endParaRPr>
            </a:p>
          </p:txBody>
        </p:sp>
      </p:grpSp>
      <p:sp>
        <p:nvSpPr>
          <p:cNvPr id="61" name="Rounded Rectangle 60"/>
          <p:cNvSpPr/>
          <p:nvPr/>
        </p:nvSpPr>
        <p:spPr>
          <a:xfrm>
            <a:off x="9334500" y="8115230"/>
            <a:ext cx="8988789" cy="687597"/>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id-ID" b="1" kern="0" smtClean="0">
              <a:solidFill>
                <a:schemeClr val="tx1"/>
              </a:solidFill>
              <a:latin typeface="Aparajita" pitchFamily="34" charset="0"/>
              <a:cs typeface="Aparajita" pitchFamily="34" charset="0"/>
            </a:endParaRPr>
          </a:p>
          <a:p>
            <a:pPr algn="ctr"/>
            <a:r>
              <a:rPr lang="id-ID" b="1" kern="0" smtClean="0">
                <a:solidFill>
                  <a:srgbClr val="FF0000"/>
                </a:solidFill>
                <a:latin typeface="+mj-lt"/>
                <a:cs typeface="Aparajita" pitchFamily="34" charset="0"/>
              </a:rPr>
              <a:t>Pembimbing</a:t>
            </a:r>
            <a:r>
              <a:rPr lang="id-ID" b="1" kern="0">
                <a:solidFill>
                  <a:srgbClr val="FF0000"/>
                </a:solidFill>
                <a:latin typeface="+mj-lt"/>
                <a:cs typeface="Aparajita" pitchFamily="34" charset="0"/>
              </a:rPr>
              <a:t>:</a:t>
            </a:r>
            <a:r>
              <a:rPr lang="en-US" b="1" kern="0">
                <a:solidFill>
                  <a:srgbClr val="FF0000"/>
                </a:solidFill>
                <a:latin typeface="+mj-lt"/>
                <a:cs typeface="Aparajita" pitchFamily="34" charset="0"/>
              </a:rPr>
              <a:t> </a:t>
            </a:r>
            <a:r>
              <a:rPr lang="id-ID" b="1" kern="0">
                <a:solidFill>
                  <a:srgbClr val="FF0000"/>
                </a:solidFill>
                <a:latin typeface="+mj-lt"/>
                <a:cs typeface="Aparajita" panose="020B0604020202020204" pitchFamily="34" charset="0"/>
              </a:rPr>
              <a:t>Muhammad Ja</a:t>
            </a:r>
            <a:r>
              <a:rPr lang="en-ID" b="1" kern="0">
                <a:solidFill>
                  <a:srgbClr val="FF0000"/>
                </a:solidFill>
                <a:latin typeface="+mj-lt"/>
                <a:cs typeface="Aparajita" panose="020B0604020202020204" pitchFamily="34" charset="0"/>
              </a:rPr>
              <a:t>z</a:t>
            </a:r>
            <a:r>
              <a:rPr lang="id-ID" b="1" kern="0">
                <a:solidFill>
                  <a:srgbClr val="FF0000"/>
                </a:solidFill>
                <a:latin typeface="+mj-lt"/>
                <a:cs typeface="Aparajita" panose="020B0604020202020204" pitchFamily="34" charset="0"/>
              </a:rPr>
              <a:t>man, S.Kom, </a:t>
            </a:r>
            <a:r>
              <a:rPr lang="id-ID" b="1" kern="0" smtClean="0">
                <a:solidFill>
                  <a:srgbClr val="FF0000"/>
                </a:solidFill>
                <a:latin typeface="+mj-lt"/>
                <a:cs typeface="Aparajita" panose="020B0604020202020204" pitchFamily="34" charset="0"/>
              </a:rPr>
              <a:t>M.InfoSys</a:t>
            </a:r>
          </a:p>
          <a:p>
            <a:pPr algn="ctr"/>
            <a:endParaRPr lang="en-US" b="1">
              <a:solidFill>
                <a:srgbClr val="FF0000"/>
              </a:solidFill>
            </a:endParaRPr>
          </a:p>
        </p:txBody>
      </p:sp>
      <p:grpSp>
        <p:nvGrpSpPr>
          <p:cNvPr id="62" name="Group 12"/>
          <p:cNvGrpSpPr>
            <a:grpSpLocks/>
          </p:cNvGrpSpPr>
          <p:nvPr/>
        </p:nvGrpSpPr>
        <p:grpSpPr bwMode="auto">
          <a:xfrm>
            <a:off x="10644885" y="9560048"/>
            <a:ext cx="631561" cy="753037"/>
            <a:chOff x="802" y="845"/>
            <a:chExt cx="827" cy="826"/>
          </a:xfrm>
          <a:solidFill>
            <a:schemeClr val="bg1">
              <a:lumMod val="95000"/>
            </a:schemeClr>
          </a:solidFill>
        </p:grpSpPr>
        <p:sp>
          <p:nvSpPr>
            <p:cNvPr id="63" name="Oval 13"/>
            <p:cNvSpPr>
              <a:spLocks noChangeArrowheads="1"/>
            </p:cNvSpPr>
            <p:nvPr/>
          </p:nvSpPr>
          <p:spPr bwMode="gray">
            <a:xfrm>
              <a:off x="802" y="845"/>
              <a:ext cx="827" cy="826"/>
            </a:xfrm>
            <a:prstGeom prst="ellipse">
              <a:avLst/>
            </a:prstGeom>
            <a:grp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endParaRPr lang="en-US" b="0">
                <a:solidFill>
                  <a:schemeClr val="tx1"/>
                </a:solidFill>
                <a:latin typeface="Calibri" pitchFamily="34" charset="0"/>
                <a:cs typeface="Arial" charset="0"/>
              </a:endParaRPr>
            </a:p>
          </p:txBody>
        </p:sp>
        <p:sp>
          <p:nvSpPr>
            <p:cNvPr id="64" name="Oval 14"/>
            <p:cNvSpPr>
              <a:spLocks noChangeArrowheads="1"/>
            </p:cNvSpPr>
            <p:nvPr/>
          </p:nvSpPr>
          <p:spPr bwMode="gray">
            <a:xfrm>
              <a:off x="836" y="879"/>
              <a:ext cx="758" cy="758"/>
            </a:xfrm>
            <a:prstGeom prst="ellipse">
              <a:avLst/>
            </a:prstGeom>
            <a:grp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endParaRPr lang="en-US" b="0">
                <a:solidFill>
                  <a:schemeClr val="tx1"/>
                </a:solidFill>
                <a:latin typeface="Calibri" pitchFamily="34" charset="0"/>
                <a:cs typeface="Arial" charset="0"/>
              </a:endParaRPr>
            </a:p>
          </p:txBody>
        </p:sp>
        <p:sp>
          <p:nvSpPr>
            <p:cNvPr id="65" name="Oval 15"/>
            <p:cNvSpPr>
              <a:spLocks noChangeArrowheads="1"/>
            </p:cNvSpPr>
            <p:nvPr/>
          </p:nvSpPr>
          <p:spPr bwMode="gray">
            <a:xfrm>
              <a:off x="870" y="915"/>
              <a:ext cx="690" cy="690"/>
            </a:xfrm>
            <a:prstGeom prst="ellipse">
              <a:avLst/>
            </a:prstGeom>
            <a:grp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a:endParaRPr lang="en-US" b="0">
                <a:solidFill>
                  <a:schemeClr val="tx1"/>
                </a:solidFill>
                <a:latin typeface="Calibri" pitchFamily="34" charset="0"/>
                <a:cs typeface="Arial" charset="0"/>
              </a:endParaRPr>
            </a:p>
          </p:txBody>
        </p:sp>
      </p:grpSp>
      <p:sp>
        <p:nvSpPr>
          <p:cNvPr id="66" name="Rounded Rectangle 65"/>
          <p:cNvSpPr/>
          <p:nvPr/>
        </p:nvSpPr>
        <p:spPr>
          <a:xfrm>
            <a:off x="9334500" y="7265584"/>
            <a:ext cx="8988789" cy="754466"/>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r>
              <a:rPr lang="id-ID" b="1" smtClean="0">
                <a:solidFill>
                  <a:srgbClr val="FF0000"/>
                </a:solidFill>
                <a:latin typeface="+mj-lt"/>
                <a:cs typeface="Times New Roman" pitchFamily="18" charset="0"/>
              </a:rPr>
              <a:t>Ketua </a:t>
            </a:r>
            <a:r>
              <a:rPr lang="en-US" b="1" smtClean="0">
                <a:solidFill>
                  <a:srgbClr val="FF0000"/>
                </a:solidFill>
                <a:latin typeface="+mj-lt"/>
                <a:cs typeface="Times New Roman" pitchFamily="18" charset="0"/>
              </a:rPr>
              <a:t>Sidang</a:t>
            </a:r>
            <a:r>
              <a:rPr lang="id-ID" b="1" smtClean="0">
                <a:solidFill>
                  <a:srgbClr val="FF0000"/>
                </a:solidFill>
                <a:latin typeface="+mj-lt"/>
                <a:cs typeface="Times New Roman" pitchFamily="18" charset="0"/>
              </a:rPr>
              <a:t> </a:t>
            </a:r>
            <a:r>
              <a:rPr lang="en-US" b="1" smtClean="0">
                <a:solidFill>
                  <a:srgbClr val="FF0000"/>
                </a:solidFill>
                <a:latin typeface="+mj-lt"/>
                <a:cs typeface="Times New Roman" pitchFamily="18" charset="0"/>
              </a:rPr>
              <a:t>:</a:t>
            </a:r>
            <a:r>
              <a:rPr lang="id-ID" b="1" smtClean="0">
                <a:solidFill>
                  <a:srgbClr val="FF0000"/>
                </a:solidFill>
                <a:latin typeface="+mj-lt"/>
                <a:cs typeface="Times New Roman" pitchFamily="18" charset="0"/>
              </a:rPr>
              <a:t> </a:t>
            </a:r>
            <a:r>
              <a:rPr lang="id-ID" b="1">
                <a:solidFill>
                  <a:srgbClr val="FF0000"/>
                </a:solidFill>
                <a:latin typeface="+mj-lt"/>
              </a:rPr>
              <a:t>Idria Maita, S.Kom, M.Sc</a:t>
            </a:r>
            <a:r>
              <a:rPr lang="en-US" b="1" smtClean="0">
                <a:solidFill>
                  <a:srgbClr val="FF0000"/>
                </a:solidFill>
                <a:latin typeface="+mj-lt"/>
                <a:cs typeface="Times New Roman" pitchFamily="18" charset="0"/>
              </a:rPr>
              <a:t> </a:t>
            </a:r>
            <a:endParaRPr lang="en-US" b="1">
              <a:solidFill>
                <a:srgbClr val="FF0000"/>
              </a:solidFill>
              <a:latin typeface="+mj-lt"/>
              <a:cs typeface="Times New Roman" pitchFamily="18" charset="0"/>
            </a:endParaRPr>
          </a:p>
        </p:txBody>
      </p:sp>
      <p:sp>
        <p:nvSpPr>
          <p:cNvPr id="2" name="Rectangle 1"/>
          <p:cNvSpPr/>
          <p:nvPr/>
        </p:nvSpPr>
        <p:spPr>
          <a:xfrm>
            <a:off x="4089439" y="1271591"/>
            <a:ext cx="10191751" cy="1323439"/>
          </a:xfrm>
          <a:prstGeom prst="rect">
            <a:avLst/>
          </a:prstGeom>
          <a:solidFill>
            <a:schemeClr val="accent3">
              <a:lumMod val="75000"/>
            </a:schemeClr>
          </a:solidFill>
        </p:spPr>
        <p:txBody>
          <a:bodyPr wrap="square">
            <a:spAutoFit/>
          </a:bodyPr>
          <a:lstStyle/>
          <a:p>
            <a:pPr algn="ctr"/>
            <a:r>
              <a:rPr lang="id-ID" sz="8000" b="1">
                <a:solidFill>
                  <a:srgbClr val="F8F8F8"/>
                </a:solidFill>
                <a:latin typeface="Orange LET" pitchFamily="2" charset="0"/>
                <a:cs typeface="Times New Roman" pitchFamily="18" charset="0"/>
              </a:rPr>
              <a:t>SIDANG TUGAS AKHIR</a:t>
            </a:r>
            <a:endParaRPr lang="en-US" sz="8000" dirty="0">
              <a:solidFill>
                <a:srgbClr val="F8F8F8"/>
              </a:solidFill>
              <a:latin typeface="Orange LET" pitchFamily="2" charset="0"/>
            </a:endParaRPr>
          </a:p>
        </p:txBody>
      </p:sp>
    </p:spTree>
    <p:custDataLst>
      <p:tags r:id="rId1"/>
    </p:custDataLst>
    <p:extLst>
      <p:ext uri="{BB962C8B-B14F-4D97-AF65-F5344CB8AC3E}">
        <p14:creationId xmlns:p14="http://schemas.microsoft.com/office/powerpoint/2010/main" val="72921537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extLst mod="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pPr algn="ctr"/>
            <a:r>
              <a:rPr kumimoji="1" lang="en-US" altLang="ja-JP" dirty="0" smtClean="0"/>
              <a:t>CONT</a:t>
            </a:r>
            <a:endParaRPr kumimoji="1" lang="ja-JP" altLang="en-US" dirty="0"/>
          </a:p>
        </p:txBody>
      </p:sp>
      <p:sp>
        <p:nvSpPr>
          <p:cNvPr id="3" name="スライド番号プレースホルダー 2"/>
          <p:cNvSpPr>
            <a:spLocks noGrp="1"/>
          </p:cNvSpPr>
          <p:nvPr>
            <p:ph type="sldNum" sz="quarter" idx="11"/>
          </p:nvPr>
        </p:nvSpPr>
        <p:spPr/>
        <p:txBody>
          <a:bodyPr/>
          <a:lstStyle/>
          <a:p>
            <a:fld id="{F95F845C-B07D-424A-A6EA-96D8F4A7E4C5}" type="slidenum">
              <a:rPr lang="ja-JP" altLang="en-US" smtClean="0"/>
              <a:pPr/>
              <a:t>10</a:t>
            </a:fld>
            <a:endParaRPr lang="ja-JP" altLang="en-US"/>
          </a:p>
        </p:txBody>
      </p:sp>
      <p:sp>
        <p:nvSpPr>
          <p:cNvPr id="9" name="テキスト プレースホルダー 8"/>
          <p:cNvSpPr>
            <a:spLocks noGrp="1"/>
          </p:cNvSpPr>
          <p:nvPr>
            <p:ph type="body" sz="quarter" idx="13"/>
          </p:nvPr>
        </p:nvSpPr>
        <p:spPr>
          <a:xfrm>
            <a:off x="936264" y="4187059"/>
            <a:ext cx="7671024" cy="4122054"/>
          </a:xfrm>
          <a:solidFill>
            <a:schemeClr val="accent2"/>
          </a:solidFill>
        </p:spPr>
        <p:txBody>
          <a:bodyPr/>
          <a:lstStyle/>
          <a:p>
            <a:pPr lvl="0" algn="just"/>
            <a:r>
              <a:rPr lang="id-ID" sz="2800" smtClean="0">
                <a:effectLst/>
              </a:rPr>
              <a:t>Memberikan </a:t>
            </a:r>
            <a:r>
              <a:rPr lang="id-ID" sz="2800">
                <a:effectLst/>
              </a:rPr>
              <a:t>kemudahan </a:t>
            </a:r>
            <a:r>
              <a:rPr lang="id-ID" sz="2800" smtClean="0">
                <a:effectLst/>
              </a:rPr>
              <a:t>kepada masyarakat </a:t>
            </a:r>
            <a:r>
              <a:rPr lang="id-ID" sz="2800">
                <a:effectLst/>
              </a:rPr>
              <a:t>dalam memperoleh informasi terkait jaringan jalan Kabupaten Mandailing Natal.</a:t>
            </a:r>
            <a:endParaRPr lang="en-US" sz="2800">
              <a:effectLst/>
            </a:endParaRPr>
          </a:p>
        </p:txBody>
      </p:sp>
      <p:sp>
        <p:nvSpPr>
          <p:cNvPr id="10" name="テキスト プレースホルダー 9"/>
          <p:cNvSpPr>
            <a:spLocks noGrp="1"/>
          </p:cNvSpPr>
          <p:nvPr>
            <p:ph type="body" sz="quarter" idx="14"/>
          </p:nvPr>
        </p:nvSpPr>
        <p:spPr/>
        <p:txBody>
          <a:bodyPr/>
          <a:lstStyle/>
          <a:p>
            <a:pPr algn="ctr"/>
            <a:r>
              <a:rPr lang="id-ID" altLang="ja-JP" smtClean="0"/>
              <a:t>INFORMASI KEPADA USERS</a:t>
            </a:r>
            <a:endParaRPr kumimoji="1" lang="ja-JP" altLang="en-US" dirty="0"/>
          </a:p>
        </p:txBody>
      </p:sp>
      <p:sp>
        <p:nvSpPr>
          <p:cNvPr id="11" name="テキスト プレースホルダー 10"/>
          <p:cNvSpPr>
            <a:spLocks noGrp="1"/>
          </p:cNvSpPr>
          <p:nvPr>
            <p:ph type="body" sz="quarter" idx="15"/>
          </p:nvPr>
        </p:nvSpPr>
        <p:spPr>
          <a:xfrm>
            <a:off x="9672542" y="4187058"/>
            <a:ext cx="7681179" cy="4122055"/>
          </a:xfrm>
          <a:solidFill>
            <a:schemeClr val="accent2"/>
          </a:solidFill>
        </p:spPr>
        <p:txBody>
          <a:bodyPr/>
          <a:lstStyle/>
          <a:p>
            <a:pPr algn="just"/>
            <a:r>
              <a:rPr lang="id-ID" sz="2800" smtClean="0">
                <a:effectLst/>
              </a:rPr>
              <a:t>Memberikan </a:t>
            </a:r>
            <a:r>
              <a:rPr lang="id-ID" sz="2800">
                <a:effectLst/>
              </a:rPr>
              <a:t>wadah </a:t>
            </a:r>
            <a:r>
              <a:rPr lang="id-ID" sz="2800" smtClean="0">
                <a:effectLst/>
              </a:rPr>
              <a:t>komunikasi antar </a:t>
            </a:r>
            <a:r>
              <a:rPr lang="id-ID" sz="2800">
                <a:effectLst/>
              </a:rPr>
              <a:t>masyarakat dengan pihak instansi Dinas Pekerjaan Umum Bina Marga Kabupaten Mandailing Natal dalam penyampaian informasi kerusakan jalan atau permintaan perbaikan jalan.</a:t>
            </a:r>
            <a:endParaRPr kumimoji="1" lang="ja-JP" altLang="en-US" sz="2700" dirty="0"/>
          </a:p>
        </p:txBody>
      </p:sp>
      <p:sp>
        <p:nvSpPr>
          <p:cNvPr id="12" name="テキスト プレースホルダー 11"/>
          <p:cNvSpPr>
            <a:spLocks noGrp="1"/>
          </p:cNvSpPr>
          <p:nvPr>
            <p:ph type="body" sz="quarter" idx="16"/>
          </p:nvPr>
        </p:nvSpPr>
        <p:spPr/>
        <p:txBody>
          <a:bodyPr/>
          <a:lstStyle/>
          <a:p>
            <a:pPr algn="ctr"/>
            <a:r>
              <a:rPr lang="id-ID" altLang="ja-JP" smtClean="0"/>
              <a:t>WADAH KOMUNIKASI</a:t>
            </a:r>
            <a:endParaRPr lang="ja-JP" altLang="en-US" dirty="0"/>
          </a:p>
        </p:txBody>
      </p:sp>
    </p:spTree>
    <p:extLst>
      <p:ext uri="{BB962C8B-B14F-4D97-AF65-F5344CB8AC3E}">
        <p14:creationId xmlns:p14="http://schemas.microsoft.com/office/powerpoint/2010/main" val="198064666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9"/>
          <p:cNvSpPr>
            <a:spLocks noGrp="1"/>
          </p:cNvSpPr>
          <p:nvPr>
            <p:ph type="title"/>
          </p:nvPr>
        </p:nvSpPr>
        <p:spPr/>
        <p:txBody>
          <a:bodyPr>
            <a:normAutofit/>
          </a:bodyPr>
          <a:lstStyle/>
          <a:p>
            <a:r>
              <a:rPr kumimoji="1" lang="en-US" altLang="ja-JP" smtClean="0"/>
              <a:t>SISTEMATIKA </a:t>
            </a:r>
            <a:r>
              <a:rPr lang="id-ID" altLang="ja-JP" smtClean="0"/>
              <a:t>PENULISAN</a:t>
            </a:r>
            <a:endParaRPr kumimoji="1"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11</a:t>
            </a:fld>
            <a:endParaRPr lang="ja-JP" altLang="en-US"/>
          </a:p>
        </p:txBody>
      </p:sp>
      <p:sp>
        <p:nvSpPr>
          <p:cNvPr id="21" name="テキスト プレースホルダー 20"/>
          <p:cNvSpPr>
            <a:spLocks noGrp="1"/>
          </p:cNvSpPr>
          <p:nvPr>
            <p:ph type="body" sz="quarter" idx="14"/>
          </p:nvPr>
        </p:nvSpPr>
        <p:spPr/>
        <p:txBody>
          <a:bodyPr/>
          <a:lstStyle/>
          <a:p>
            <a:r>
              <a:rPr kumimoji="1" lang="en-US" altLang="ja-JP" dirty="0" smtClean="0"/>
              <a:t>PENDAHULUAN</a:t>
            </a:r>
            <a:endParaRPr kumimoji="1" lang="ja-JP" altLang="en-US" dirty="0"/>
          </a:p>
        </p:txBody>
      </p:sp>
      <p:sp>
        <p:nvSpPr>
          <p:cNvPr id="23" name="テキスト プレースホルダー 22"/>
          <p:cNvSpPr>
            <a:spLocks noGrp="1"/>
          </p:cNvSpPr>
          <p:nvPr>
            <p:ph type="body" sz="quarter" idx="16"/>
          </p:nvPr>
        </p:nvSpPr>
        <p:spPr/>
        <p:txBody>
          <a:bodyPr/>
          <a:lstStyle/>
          <a:p>
            <a:r>
              <a:rPr lang="id-ID" dirty="0">
                <a:effectLst/>
              </a:rPr>
              <a:t>LANDASAN TEORI</a:t>
            </a:r>
            <a:endParaRPr lang="en-US" dirty="0">
              <a:effectLst/>
            </a:endParaRPr>
          </a:p>
        </p:txBody>
      </p:sp>
      <p:sp>
        <p:nvSpPr>
          <p:cNvPr id="25" name="テキスト プレースホルダー 24"/>
          <p:cNvSpPr>
            <a:spLocks noGrp="1"/>
          </p:cNvSpPr>
          <p:nvPr>
            <p:ph type="body" sz="quarter" idx="18"/>
          </p:nvPr>
        </p:nvSpPr>
        <p:spPr>
          <a:xfrm>
            <a:off x="12271198" y="3928487"/>
            <a:ext cx="4906048" cy="1225403"/>
          </a:xfrm>
        </p:spPr>
        <p:txBody>
          <a:bodyPr/>
          <a:lstStyle/>
          <a:p>
            <a:r>
              <a:rPr lang="en-US" dirty="0">
                <a:effectLst/>
              </a:rPr>
              <a:t>METODOLOGI PENELITIAN</a:t>
            </a:r>
          </a:p>
        </p:txBody>
      </p:sp>
      <p:sp>
        <p:nvSpPr>
          <p:cNvPr id="27" name="テキスト プレースホルダー 26"/>
          <p:cNvSpPr>
            <a:spLocks noGrp="1"/>
          </p:cNvSpPr>
          <p:nvPr>
            <p:ph type="body" sz="quarter" idx="20"/>
          </p:nvPr>
        </p:nvSpPr>
        <p:spPr>
          <a:xfrm>
            <a:off x="1109165" y="6958242"/>
            <a:ext cx="4906048" cy="1063540"/>
          </a:xfrm>
        </p:spPr>
        <p:txBody>
          <a:bodyPr/>
          <a:lstStyle/>
          <a:p>
            <a:r>
              <a:rPr lang="id-ID" dirty="0">
                <a:effectLst/>
              </a:rPr>
              <a:t>ANALISA DAN PERANCANGAN</a:t>
            </a:r>
            <a:endParaRPr kumimoji="1" lang="ja-JP" altLang="en-US" dirty="0"/>
          </a:p>
        </p:txBody>
      </p:sp>
      <p:sp>
        <p:nvSpPr>
          <p:cNvPr id="29" name="テキスト プレースホルダー 28"/>
          <p:cNvSpPr>
            <a:spLocks noGrp="1"/>
          </p:cNvSpPr>
          <p:nvPr>
            <p:ph type="body" sz="quarter" idx="22"/>
          </p:nvPr>
        </p:nvSpPr>
        <p:spPr>
          <a:xfrm>
            <a:off x="6440557" y="6961860"/>
            <a:ext cx="5367130" cy="1122267"/>
          </a:xfrm>
        </p:spPr>
        <p:txBody>
          <a:bodyPr/>
          <a:lstStyle/>
          <a:p>
            <a:r>
              <a:rPr lang="en-US" dirty="0">
                <a:effectLst/>
              </a:rPr>
              <a:t>IMPLEMENTASI DAN PENGUJIAN </a:t>
            </a:r>
          </a:p>
        </p:txBody>
      </p:sp>
      <p:sp>
        <p:nvSpPr>
          <p:cNvPr id="31" name="テキスト プレースホルダー 30"/>
          <p:cNvSpPr>
            <a:spLocks noGrp="1"/>
          </p:cNvSpPr>
          <p:nvPr>
            <p:ph type="body" sz="quarter" idx="24"/>
          </p:nvPr>
        </p:nvSpPr>
        <p:spPr/>
        <p:txBody>
          <a:bodyPr/>
          <a:lstStyle/>
          <a:p>
            <a:r>
              <a:rPr kumimoji="1" lang="en-US" altLang="ja-JP" dirty="0" smtClean="0"/>
              <a:t>PENUTUP</a:t>
            </a:r>
            <a:endParaRPr kumimoji="1" lang="ja-JP" altLang="en-US" dirty="0"/>
          </a:p>
        </p:txBody>
      </p:sp>
    </p:spTree>
    <p:extLst>
      <p:ext uri="{BB962C8B-B14F-4D97-AF65-F5344CB8AC3E}">
        <p14:creationId xmlns:p14="http://schemas.microsoft.com/office/powerpoint/2010/main" val="92695051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851" b="30851"/>
          <a:stretch>
            <a:fillRect/>
          </a:stretch>
        </p:blipFill>
        <p:spPr/>
      </p:pic>
      <p:sp>
        <p:nvSpPr>
          <p:cNvPr id="11" name="テキスト プレースホルダー 10"/>
          <p:cNvSpPr>
            <a:spLocks noGrp="1"/>
          </p:cNvSpPr>
          <p:nvPr>
            <p:ph type="body" sz="quarter" idx="11"/>
          </p:nvPr>
        </p:nvSpPr>
        <p:spPr/>
        <p:txBody>
          <a:bodyPr/>
          <a:lstStyle/>
          <a:p>
            <a:endParaRPr lang="ja-JP" altLang="en-US" dirty="0"/>
          </a:p>
        </p:txBody>
      </p:sp>
      <p:sp>
        <p:nvSpPr>
          <p:cNvPr id="4" name="タイトル 3"/>
          <p:cNvSpPr>
            <a:spLocks noGrp="1"/>
          </p:cNvSpPr>
          <p:nvPr>
            <p:ph type="title"/>
          </p:nvPr>
        </p:nvSpPr>
        <p:spPr/>
        <p:txBody>
          <a:bodyPr/>
          <a:lstStyle/>
          <a:p>
            <a:r>
              <a:rPr kumimoji="1" lang="id-ID" altLang="ja-JP" smtClean="0"/>
              <a:t>LANDASAN TEORI</a:t>
            </a:r>
            <a:endParaRPr kumimoji="1" lang="ja-JP" altLang="en-US" dirty="0"/>
          </a:p>
        </p:txBody>
      </p:sp>
      <p:sp>
        <p:nvSpPr>
          <p:cNvPr id="10" name="テキスト プレースホルダー 9"/>
          <p:cNvSpPr>
            <a:spLocks noGrp="1"/>
          </p:cNvSpPr>
          <p:nvPr>
            <p:ph type="body" sz="quarter" idx="12"/>
          </p:nvPr>
        </p:nvSpPr>
        <p:spPr/>
        <p:txBody>
          <a:bodyPr/>
          <a:lstStyle/>
          <a:p>
            <a:r>
              <a:rPr lang="en-US" altLang="ja-JP" smtClean="0"/>
              <a:t>BAB </a:t>
            </a:r>
            <a:r>
              <a:rPr lang="id-ID" altLang="ja-JP" smtClean="0"/>
              <a:t>II</a:t>
            </a:r>
            <a:endParaRPr lang="ja-JP" altLang="en-US" dirty="0"/>
          </a:p>
        </p:txBody>
      </p:sp>
      <p:pic>
        <p:nvPicPr>
          <p:cNvPr id="14" name="Picture 12" descr="https://image.freepik.com/free-vector/graduation-hat-icon_23-2147501232.jpg"/>
          <p:cNvPicPr>
            <a:picLocks noChangeAspect="1" noChangeArrowheads="1"/>
          </p:cNvPicPr>
          <p:nvPr/>
        </p:nvPicPr>
        <p:blipFill>
          <a:blip r:embed="rId3" cstate="print"/>
          <a:srcRect/>
          <a:stretch>
            <a:fillRect/>
          </a:stretch>
        </p:blipFill>
        <p:spPr bwMode="auto">
          <a:xfrm>
            <a:off x="917537" y="7528764"/>
            <a:ext cx="1428176" cy="1456209"/>
          </a:xfrm>
          <a:prstGeom prst="ellipse">
            <a:avLst/>
          </a:prstGeom>
          <a:ln>
            <a:noFill/>
          </a:ln>
          <a:effectLst>
            <a:softEdge rad="112500"/>
          </a:effectLst>
        </p:spPr>
      </p:pic>
    </p:spTree>
    <p:extLst>
      <p:ext uri="{BB962C8B-B14F-4D97-AF65-F5344CB8AC3E}">
        <p14:creationId xmlns:p14="http://schemas.microsoft.com/office/powerpoint/2010/main" val="365875055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72"/>
          <p:cNvSpPr txBox="1">
            <a:spLocks noChangeArrowheads="1"/>
          </p:cNvSpPr>
          <p:nvPr/>
        </p:nvSpPr>
        <p:spPr bwMode="auto">
          <a:xfrm>
            <a:off x="4516710" y="-21196"/>
            <a:ext cx="8995277" cy="923330"/>
          </a:xfrm>
          <a:prstGeom prst="rect">
            <a:avLst/>
          </a:prstGeom>
          <a:solidFill>
            <a:srgbClr val="00B050"/>
          </a:solidFill>
          <a:ln>
            <a:noFill/>
          </a:ln>
          <a:extLst/>
        </p:spPr>
        <p:txBody>
          <a:bodyPr wrap="squar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id-ID" sz="6000" b="1">
                <a:solidFill>
                  <a:schemeClr val="tx1">
                    <a:lumMod val="65000"/>
                    <a:lumOff val="35000"/>
                  </a:schemeClr>
                </a:solidFill>
                <a:latin typeface="Orange LET" pitchFamily="2" charset="0"/>
                <a:cs typeface="Lato Regular" charset="0"/>
              </a:rPr>
              <a:t>LANDASAN</a:t>
            </a:r>
            <a:r>
              <a:rPr lang="id-ID" sz="6000" b="1">
                <a:solidFill>
                  <a:schemeClr val="tx1">
                    <a:lumMod val="65000"/>
                    <a:lumOff val="35000"/>
                  </a:schemeClr>
                </a:solidFill>
                <a:latin typeface="Lato Regular" charset="0"/>
                <a:cs typeface="Lato Regular" charset="0"/>
              </a:rPr>
              <a:t> TEORI</a:t>
            </a:r>
            <a:endParaRPr lang="en-US" sz="6000" b="1">
              <a:solidFill>
                <a:schemeClr val="tx1">
                  <a:lumMod val="65000"/>
                  <a:lumOff val="35000"/>
                </a:schemeClr>
              </a:solidFill>
              <a:latin typeface="Lato Regular" charset="0"/>
              <a:cs typeface="Lato Regular" charset="0"/>
            </a:endParaRPr>
          </a:p>
        </p:txBody>
      </p:sp>
      <p:grpSp>
        <p:nvGrpSpPr>
          <p:cNvPr id="90" name="Group 89"/>
          <p:cNvGrpSpPr/>
          <p:nvPr/>
        </p:nvGrpSpPr>
        <p:grpSpPr>
          <a:xfrm>
            <a:off x="6940348" y="2971212"/>
            <a:ext cx="2533966" cy="1356457"/>
            <a:chOff x="4643646" y="2920859"/>
            <a:chExt cx="1880480" cy="999876"/>
          </a:xfrm>
          <a:solidFill>
            <a:srgbClr val="FF6600"/>
          </a:solidFill>
        </p:grpSpPr>
        <p:grpSp>
          <p:nvGrpSpPr>
            <p:cNvPr id="91" name="Group 90"/>
            <p:cNvGrpSpPr/>
            <p:nvPr/>
          </p:nvGrpSpPr>
          <p:grpSpPr>
            <a:xfrm>
              <a:off x="4733803" y="2968984"/>
              <a:ext cx="1790323" cy="932433"/>
              <a:chOff x="3913901" y="5865040"/>
              <a:chExt cx="3322518" cy="1730427"/>
            </a:xfrm>
            <a:grpFill/>
          </p:grpSpPr>
          <p:cxnSp>
            <p:nvCxnSpPr>
              <p:cNvPr id="95" name="直接连接符 84"/>
              <p:cNvCxnSpPr/>
              <p:nvPr/>
            </p:nvCxnSpPr>
            <p:spPr>
              <a:xfrm flipV="1">
                <a:off x="5664989" y="6731856"/>
                <a:ext cx="1571430" cy="1"/>
              </a:xfrm>
              <a:prstGeom prst="line">
                <a:avLst/>
              </a:prstGeom>
              <a:grp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96" name="弧形 85"/>
              <p:cNvSpPr/>
              <p:nvPr/>
            </p:nvSpPr>
            <p:spPr>
              <a:xfrm rot="16200000">
                <a:off x="3913901" y="5865040"/>
                <a:ext cx="1730427" cy="1730428"/>
              </a:xfrm>
              <a:prstGeom prst="arc">
                <a:avLst>
                  <a:gd name="adj1" fmla="val 2657162"/>
                  <a:gd name="adj2" fmla="val 8176062"/>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92" name="Group 91"/>
            <p:cNvGrpSpPr/>
            <p:nvPr/>
          </p:nvGrpSpPr>
          <p:grpSpPr>
            <a:xfrm rot="21316916">
              <a:off x="4643646" y="2920859"/>
              <a:ext cx="999616" cy="999876"/>
              <a:chOff x="5013110" y="5059616"/>
              <a:chExt cx="3378533" cy="3379413"/>
            </a:xfrm>
            <a:grpFill/>
          </p:grpSpPr>
          <p:sp>
            <p:nvSpPr>
              <p:cNvPr id="93" name="Oval 92"/>
              <p:cNvSpPr/>
              <p:nvPr/>
            </p:nvSpPr>
            <p:spPr>
              <a:xfrm>
                <a:off x="5013110" y="5059616"/>
                <a:ext cx="3378533" cy="33794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94" name="Oval 93"/>
              <p:cNvSpPr/>
              <p:nvPr/>
            </p:nvSpPr>
            <p:spPr>
              <a:xfrm>
                <a:off x="5352307" y="5332685"/>
                <a:ext cx="2721895" cy="2739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grpSp>
        <p:nvGrpSpPr>
          <p:cNvPr id="97" name="Group 96"/>
          <p:cNvGrpSpPr/>
          <p:nvPr/>
        </p:nvGrpSpPr>
        <p:grpSpPr>
          <a:xfrm>
            <a:off x="9881254" y="2895057"/>
            <a:ext cx="2817513" cy="1499684"/>
            <a:chOff x="6604420" y="2923821"/>
            <a:chExt cx="1878505" cy="999876"/>
          </a:xfrm>
        </p:grpSpPr>
        <p:grpSp>
          <p:nvGrpSpPr>
            <p:cNvPr id="98" name="Group 97"/>
            <p:cNvGrpSpPr/>
            <p:nvPr/>
          </p:nvGrpSpPr>
          <p:grpSpPr>
            <a:xfrm rot="21316916">
              <a:off x="6604420" y="2923821"/>
              <a:ext cx="999616" cy="999876"/>
              <a:chOff x="5013110" y="5059616"/>
              <a:chExt cx="3378533" cy="3379413"/>
            </a:xfrm>
          </p:grpSpPr>
          <p:sp>
            <p:nvSpPr>
              <p:cNvPr id="102" name="Oval 101"/>
              <p:cNvSpPr/>
              <p:nvPr/>
            </p:nvSpPr>
            <p:spPr>
              <a:xfrm>
                <a:off x="5013110" y="5059616"/>
                <a:ext cx="3378533" cy="3379413"/>
              </a:xfrm>
              <a:prstGeom prst="ellipse">
                <a:avLst/>
              </a:prstGeom>
              <a:solidFill>
                <a:schemeClr val="accent3">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03" name="Oval 102"/>
              <p:cNvSpPr/>
              <p:nvPr/>
            </p:nvSpPr>
            <p:spPr>
              <a:xfrm>
                <a:off x="5286107" y="5332685"/>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85" name="Oval 84"/>
              <p:cNvSpPr/>
              <p:nvPr/>
            </p:nvSpPr>
            <p:spPr>
              <a:xfrm>
                <a:off x="5423233" y="5333959"/>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99" name="Group 98"/>
            <p:cNvGrpSpPr/>
            <p:nvPr/>
          </p:nvGrpSpPr>
          <p:grpSpPr>
            <a:xfrm>
              <a:off x="6692602" y="2968984"/>
              <a:ext cx="1790323" cy="932433"/>
              <a:chOff x="3913901" y="5865040"/>
              <a:chExt cx="3322518" cy="1730427"/>
            </a:xfrm>
          </p:grpSpPr>
          <p:cxnSp>
            <p:nvCxnSpPr>
              <p:cNvPr id="100" name="直接连接符 84"/>
              <p:cNvCxnSpPr/>
              <p:nvPr/>
            </p:nvCxnSpPr>
            <p:spPr>
              <a:xfrm flipV="1">
                <a:off x="5664989" y="6731856"/>
                <a:ext cx="1571430"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01" name="弧形 85"/>
              <p:cNvSpPr/>
              <p:nvPr/>
            </p:nvSpPr>
            <p:spPr>
              <a:xfrm rot="16200000">
                <a:off x="3913901" y="5865040"/>
                <a:ext cx="1730427" cy="17304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grpSp>
        <p:nvGrpSpPr>
          <p:cNvPr id="104" name="Group 103"/>
          <p:cNvGrpSpPr/>
          <p:nvPr/>
        </p:nvGrpSpPr>
        <p:grpSpPr>
          <a:xfrm>
            <a:off x="12814781" y="2902770"/>
            <a:ext cx="2362389" cy="1271852"/>
            <a:chOff x="8560275" y="2928963"/>
            <a:chExt cx="1878505" cy="999876"/>
          </a:xfrm>
          <a:solidFill>
            <a:srgbClr val="FFC000"/>
          </a:solidFill>
        </p:grpSpPr>
        <p:grpSp>
          <p:nvGrpSpPr>
            <p:cNvPr id="105" name="Group 104"/>
            <p:cNvGrpSpPr/>
            <p:nvPr/>
          </p:nvGrpSpPr>
          <p:grpSpPr>
            <a:xfrm rot="21316916">
              <a:off x="8560275" y="2928963"/>
              <a:ext cx="999616" cy="999876"/>
              <a:chOff x="5013110" y="5059616"/>
              <a:chExt cx="3378533" cy="3379413"/>
            </a:xfrm>
            <a:grpFill/>
          </p:grpSpPr>
          <p:sp>
            <p:nvSpPr>
              <p:cNvPr id="109" name="Oval 108"/>
              <p:cNvSpPr/>
              <p:nvPr/>
            </p:nvSpPr>
            <p:spPr>
              <a:xfrm>
                <a:off x="5013110" y="5059616"/>
                <a:ext cx="3378533" cy="33794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10" name="Oval 109"/>
              <p:cNvSpPr/>
              <p:nvPr/>
            </p:nvSpPr>
            <p:spPr>
              <a:xfrm>
                <a:off x="5286107" y="5332685"/>
                <a:ext cx="2832537" cy="2833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106" name="Group 105"/>
            <p:cNvGrpSpPr/>
            <p:nvPr/>
          </p:nvGrpSpPr>
          <p:grpSpPr>
            <a:xfrm>
              <a:off x="8648457" y="2968984"/>
              <a:ext cx="1790323" cy="932433"/>
              <a:chOff x="3913901" y="5865040"/>
              <a:chExt cx="3322518" cy="1730427"/>
            </a:xfrm>
            <a:grpFill/>
          </p:grpSpPr>
          <p:cxnSp>
            <p:nvCxnSpPr>
              <p:cNvPr id="107" name="直接连接符 84"/>
              <p:cNvCxnSpPr/>
              <p:nvPr/>
            </p:nvCxnSpPr>
            <p:spPr>
              <a:xfrm flipV="1">
                <a:off x="5664989" y="6731856"/>
                <a:ext cx="1571430" cy="1"/>
              </a:xfrm>
              <a:prstGeom prst="line">
                <a:avLst/>
              </a:prstGeom>
              <a:grp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08" name="弧形 85"/>
              <p:cNvSpPr/>
              <p:nvPr/>
            </p:nvSpPr>
            <p:spPr>
              <a:xfrm rot="16200000">
                <a:off x="3913901" y="5865040"/>
                <a:ext cx="1730427" cy="1730428"/>
              </a:xfrm>
              <a:prstGeom prst="arc">
                <a:avLst>
                  <a:gd name="adj1" fmla="val 2657162"/>
                  <a:gd name="adj2" fmla="val 8176062"/>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grpSp>
        <p:nvGrpSpPr>
          <p:cNvPr id="111" name="Group 110"/>
          <p:cNvGrpSpPr/>
          <p:nvPr/>
        </p:nvGrpSpPr>
        <p:grpSpPr>
          <a:xfrm>
            <a:off x="4016443" y="2902454"/>
            <a:ext cx="2806945" cy="1499684"/>
            <a:chOff x="2694207" y="2928753"/>
            <a:chExt cx="1871459" cy="999876"/>
          </a:xfrm>
        </p:grpSpPr>
        <p:grpSp>
          <p:nvGrpSpPr>
            <p:cNvPr id="112" name="Group 111"/>
            <p:cNvGrpSpPr/>
            <p:nvPr/>
          </p:nvGrpSpPr>
          <p:grpSpPr>
            <a:xfrm rot="21316916">
              <a:off x="2694207" y="2928753"/>
              <a:ext cx="999616" cy="999876"/>
              <a:chOff x="5013110" y="5059616"/>
              <a:chExt cx="3378533" cy="3379413"/>
            </a:xfrm>
          </p:grpSpPr>
          <p:sp>
            <p:nvSpPr>
              <p:cNvPr id="116" name="Oval 115"/>
              <p:cNvSpPr/>
              <p:nvPr/>
            </p:nvSpPr>
            <p:spPr>
              <a:xfrm>
                <a:off x="5013110" y="5059616"/>
                <a:ext cx="3378533" cy="3379413"/>
              </a:xfrm>
              <a:prstGeom prst="ellips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17" name="Oval 116"/>
              <p:cNvSpPr/>
              <p:nvPr/>
            </p:nvSpPr>
            <p:spPr>
              <a:xfrm>
                <a:off x="5286107" y="5332685"/>
                <a:ext cx="2832537" cy="2833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113" name="Group 112"/>
            <p:cNvGrpSpPr/>
            <p:nvPr/>
          </p:nvGrpSpPr>
          <p:grpSpPr>
            <a:xfrm>
              <a:off x="2775343" y="2968984"/>
              <a:ext cx="1790323" cy="932433"/>
              <a:chOff x="3913901" y="5865040"/>
              <a:chExt cx="3322518" cy="1730427"/>
            </a:xfrm>
          </p:grpSpPr>
          <p:cxnSp>
            <p:nvCxnSpPr>
              <p:cNvPr id="114" name="直接连接符 84"/>
              <p:cNvCxnSpPr/>
              <p:nvPr/>
            </p:nvCxnSpPr>
            <p:spPr>
              <a:xfrm flipV="1">
                <a:off x="5664989" y="6731856"/>
                <a:ext cx="1571430"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15" name="弧形 85"/>
              <p:cNvSpPr/>
              <p:nvPr/>
            </p:nvSpPr>
            <p:spPr>
              <a:xfrm rot="16200000">
                <a:off x="3913901" y="5865040"/>
                <a:ext cx="1730427" cy="17304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grpSp>
        <p:nvGrpSpPr>
          <p:cNvPr id="118" name="Group 117"/>
          <p:cNvGrpSpPr/>
          <p:nvPr/>
        </p:nvGrpSpPr>
        <p:grpSpPr>
          <a:xfrm rot="21316916">
            <a:off x="15764530" y="2902544"/>
            <a:ext cx="1499294" cy="1499684"/>
            <a:chOff x="5013110" y="5059616"/>
            <a:chExt cx="3378533" cy="3379413"/>
          </a:xfrm>
        </p:grpSpPr>
        <p:sp>
          <p:nvSpPr>
            <p:cNvPr id="119" name="Oval 118"/>
            <p:cNvSpPr/>
            <p:nvPr/>
          </p:nvSpPr>
          <p:spPr>
            <a:xfrm>
              <a:off x="5013110" y="5059616"/>
              <a:ext cx="3378533" cy="3379413"/>
            </a:xfrm>
            <a:prstGeom prst="ellipse">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20" name="Oval 119"/>
            <p:cNvSpPr/>
            <p:nvPr/>
          </p:nvSpPr>
          <p:spPr>
            <a:xfrm>
              <a:off x="5286108" y="5332684"/>
              <a:ext cx="2832536" cy="2833274"/>
            </a:xfrm>
            <a:prstGeom prst="ellipse">
              <a:avLst/>
            </a:prstGeom>
            <a:solidFill>
              <a:srgbClr val="2CB6A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122" name="Group 121"/>
          <p:cNvGrpSpPr/>
          <p:nvPr/>
        </p:nvGrpSpPr>
        <p:grpSpPr>
          <a:xfrm>
            <a:off x="1088064" y="2861640"/>
            <a:ext cx="2806945" cy="1499684"/>
            <a:chOff x="741785" y="2901541"/>
            <a:chExt cx="1871459" cy="999876"/>
          </a:xfrm>
        </p:grpSpPr>
        <p:grpSp>
          <p:nvGrpSpPr>
            <p:cNvPr id="123" name="Group 122"/>
            <p:cNvGrpSpPr/>
            <p:nvPr/>
          </p:nvGrpSpPr>
          <p:grpSpPr>
            <a:xfrm rot="21316916">
              <a:off x="741785" y="2901541"/>
              <a:ext cx="999616" cy="999876"/>
              <a:chOff x="5013110" y="5059616"/>
              <a:chExt cx="3378533" cy="3379413"/>
            </a:xfrm>
          </p:grpSpPr>
          <p:sp>
            <p:nvSpPr>
              <p:cNvPr id="127" name="Oval 126"/>
              <p:cNvSpPr/>
              <p:nvPr/>
            </p:nvSpPr>
            <p:spPr>
              <a:xfrm>
                <a:off x="5013110" y="5059616"/>
                <a:ext cx="3378533" cy="3379413"/>
              </a:xfrm>
              <a:prstGeom prst="ellips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28" name="Oval 127"/>
              <p:cNvSpPr/>
              <p:nvPr/>
            </p:nvSpPr>
            <p:spPr>
              <a:xfrm>
                <a:off x="5286107" y="5332685"/>
                <a:ext cx="2832537" cy="2833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124" name="Group 123"/>
            <p:cNvGrpSpPr/>
            <p:nvPr/>
          </p:nvGrpSpPr>
          <p:grpSpPr>
            <a:xfrm>
              <a:off x="822921" y="2941772"/>
              <a:ext cx="1790323" cy="932433"/>
              <a:chOff x="3913901" y="5865040"/>
              <a:chExt cx="3322518" cy="1730427"/>
            </a:xfrm>
          </p:grpSpPr>
          <p:cxnSp>
            <p:nvCxnSpPr>
              <p:cNvPr id="125" name="直接连接符 84"/>
              <p:cNvCxnSpPr/>
              <p:nvPr/>
            </p:nvCxnSpPr>
            <p:spPr>
              <a:xfrm flipV="1">
                <a:off x="5664989" y="6731856"/>
                <a:ext cx="1571430"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6" name="弧形 85"/>
              <p:cNvSpPr/>
              <p:nvPr/>
            </p:nvSpPr>
            <p:spPr>
              <a:xfrm rot="16200000">
                <a:off x="3913901" y="5865040"/>
                <a:ext cx="1730427" cy="17304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sp>
        <p:nvSpPr>
          <p:cNvPr id="129" name="TextBox 128"/>
          <p:cNvSpPr txBox="1"/>
          <p:nvPr/>
        </p:nvSpPr>
        <p:spPr>
          <a:xfrm>
            <a:off x="3117056" y="1923570"/>
            <a:ext cx="3580465" cy="938680"/>
          </a:xfrm>
          <a:prstGeom prst="rect">
            <a:avLst/>
          </a:prstGeom>
          <a:solidFill>
            <a:schemeClr val="bg1">
              <a:lumMod val="20000"/>
              <a:lumOff val="80000"/>
            </a:schemeClr>
          </a:solidFill>
        </p:spPr>
        <p:txBody>
          <a:bodyPr wrap="square" lIns="137121" tIns="68561" rIns="137121" bIns="68561" rtlCol="0">
            <a:spAutoFit/>
          </a:bodyPr>
          <a:lstStyle/>
          <a:p>
            <a:pPr algn="ctr" fontAlgn="t"/>
            <a:r>
              <a:rPr lang="id-ID" sz="2800" b="1" smtClean="0">
                <a:solidFill>
                  <a:schemeClr val="bg1"/>
                </a:solidFill>
              </a:rPr>
              <a:t>Jalan</a:t>
            </a:r>
            <a:endParaRPr lang="id-ID" sz="2800" b="1">
              <a:solidFill>
                <a:schemeClr val="bg1"/>
              </a:solidFill>
            </a:endParaRPr>
          </a:p>
          <a:p>
            <a:pPr algn="ctr" fontAlgn="t"/>
            <a:r>
              <a:rPr lang="id-ID" sz="2400">
                <a:solidFill>
                  <a:schemeClr val="bg1"/>
                </a:solidFill>
              </a:rPr>
              <a:t>(UU </a:t>
            </a:r>
            <a:r>
              <a:rPr lang="id-ID" sz="2400">
                <a:solidFill>
                  <a:schemeClr val="bg1"/>
                </a:solidFill>
              </a:rPr>
              <a:t>No</a:t>
            </a:r>
            <a:r>
              <a:rPr lang="id-ID" sz="2400">
                <a:solidFill>
                  <a:schemeClr val="bg1"/>
                </a:solidFill>
              </a:rPr>
              <a:t>. </a:t>
            </a:r>
            <a:r>
              <a:rPr lang="id-ID" sz="2400" smtClean="0">
                <a:solidFill>
                  <a:schemeClr val="bg1"/>
                </a:solidFill>
              </a:rPr>
              <a:t>38 </a:t>
            </a:r>
            <a:r>
              <a:rPr lang="id-ID" sz="2400">
                <a:solidFill>
                  <a:schemeClr val="bg1"/>
                </a:solidFill>
              </a:rPr>
              <a:t>Tahun </a:t>
            </a:r>
            <a:r>
              <a:rPr lang="id-ID" sz="2400" smtClean="0">
                <a:solidFill>
                  <a:schemeClr val="bg1"/>
                </a:solidFill>
              </a:rPr>
              <a:t>2004 </a:t>
            </a:r>
            <a:r>
              <a:rPr lang="id-ID" sz="2400">
                <a:solidFill>
                  <a:schemeClr val="bg1"/>
                </a:solidFill>
              </a:rPr>
              <a:t>)</a:t>
            </a:r>
            <a:endParaRPr lang="en-US" sz="2400">
              <a:solidFill>
                <a:schemeClr val="bg1"/>
              </a:solidFill>
            </a:endParaRPr>
          </a:p>
        </p:txBody>
      </p:sp>
      <p:sp>
        <p:nvSpPr>
          <p:cNvPr id="130" name="TextBox 129"/>
          <p:cNvSpPr txBox="1"/>
          <p:nvPr/>
        </p:nvSpPr>
        <p:spPr>
          <a:xfrm>
            <a:off x="67344" y="4274557"/>
            <a:ext cx="4449365" cy="938680"/>
          </a:xfrm>
          <a:prstGeom prst="rect">
            <a:avLst/>
          </a:prstGeom>
          <a:solidFill>
            <a:schemeClr val="bg1">
              <a:lumMod val="20000"/>
              <a:lumOff val="80000"/>
            </a:schemeClr>
          </a:solidFill>
        </p:spPr>
        <p:txBody>
          <a:bodyPr wrap="square" lIns="137121" tIns="68561" rIns="137121" bIns="68561" rtlCol="0">
            <a:spAutoFit/>
          </a:bodyPr>
          <a:lstStyle/>
          <a:p>
            <a:pPr algn="ctr" fontAlgn="t"/>
            <a:r>
              <a:rPr lang="id-ID" sz="2800" b="1">
                <a:solidFill>
                  <a:schemeClr val="bg1"/>
                </a:solidFill>
              </a:rPr>
              <a:t>Sistem Informasi </a:t>
            </a:r>
            <a:r>
              <a:rPr lang="id-ID" sz="2800" b="1">
                <a:solidFill>
                  <a:schemeClr val="bg1"/>
                </a:solidFill>
              </a:rPr>
              <a:t>Geografis </a:t>
            </a:r>
            <a:r>
              <a:rPr lang="en-US" sz="2400">
                <a:solidFill>
                  <a:schemeClr val="bg1"/>
                </a:solidFill>
              </a:rPr>
              <a:t>(Baros &amp; Stojanovic, 2015)</a:t>
            </a:r>
            <a:endParaRPr lang="id-ID" sz="2400" b="1">
              <a:solidFill>
                <a:schemeClr val="bg1"/>
              </a:solidFill>
              <a:latin typeface="Arial" pitchFamily="34" charset="0"/>
              <a:cs typeface="Arial" pitchFamily="34" charset="0"/>
            </a:endParaRPr>
          </a:p>
        </p:txBody>
      </p:sp>
      <p:sp>
        <p:nvSpPr>
          <p:cNvPr id="133" name="TextBox 132"/>
          <p:cNvSpPr txBox="1"/>
          <p:nvPr/>
        </p:nvSpPr>
        <p:spPr>
          <a:xfrm>
            <a:off x="13832378" y="5366359"/>
            <a:ext cx="4180233" cy="938680"/>
          </a:xfrm>
          <a:prstGeom prst="rect">
            <a:avLst/>
          </a:prstGeom>
          <a:solidFill>
            <a:schemeClr val="bg1">
              <a:lumMod val="20000"/>
              <a:lumOff val="80000"/>
            </a:schemeClr>
          </a:solidFill>
        </p:spPr>
        <p:txBody>
          <a:bodyPr wrap="none" lIns="137121" tIns="68561" rIns="137121" bIns="68561" rtlCol="0">
            <a:spAutoFit/>
          </a:bodyPr>
          <a:lstStyle/>
          <a:p>
            <a:pPr marL="0" lvl="1" algn="ctr"/>
            <a:r>
              <a:rPr lang="id-ID" sz="2800" b="1" smtClean="0">
                <a:solidFill>
                  <a:schemeClr val="bg1"/>
                </a:solidFill>
                <a:latin typeface="+mj-lt"/>
                <a:cs typeface="Arial" pitchFamily="34" charset="0"/>
              </a:rPr>
              <a:t>Pengujian Perangkat Lunak</a:t>
            </a:r>
            <a:endParaRPr lang="en-US" sz="2800" b="1">
              <a:solidFill>
                <a:schemeClr val="bg1"/>
              </a:solidFill>
              <a:latin typeface="+mj-lt"/>
              <a:cs typeface="Arial" pitchFamily="34" charset="0"/>
            </a:endParaRPr>
          </a:p>
          <a:p>
            <a:pPr marL="0" lvl="1" algn="ctr"/>
            <a:r>
              <a:rPr lang="id-ID" sz="2400" smtClean="0">
                <a:solidFill>
                  <a:schemeClr val="bg1"/>
                </a:solidFill>
              </a:rPr>
              <a:t>(Watkins,2004)</a:t>
            </a:r>
            <a:endParaRPr lang="id-ID" sz="2400" b="1">
              <a:solidFill>
                <a:schemeClr val="bg1"/>
              </a:solidFill>
              <a:latin typeface="+mj-lt"/>
              <a:cs typeface="Arial" pitchFamily="34" charset="0"/>
            </a:endParaRPr>
          </a:p>
        </p:txBody>
      </p:sp>
      <p:grpSp>
        <p:nvGrpSpPr>
          <p:cNvPr id="141" name="Group 140"/>
          <p:cNvGrpSpPr/>
          <p:nvPr/>
        </p:nvGrpSpPr>
        <p:grpSpPr>
          <a:xfrm>
            <a:off x="15294848" y="6219686"/>
            <a:ext cx="1533752" cy="1499684"/>
            <a:chOff x="4643646" y="2920859"/>
            <a:chExt cx="1022590" cy="999876"/>
          </a:xfrm>
        </p:grpSpPr>
        <p:sp>
          <p:nvSpPr>
            <p:cNvPr id="147" name="弧形 85"/>
            <p:cNvSpPr/>
            <p:nvPr/>
          </p:nvSpPr>
          <p:spPr>
            <a:xfrm rot="16200000">
              <a:off x="4733803" y="2968984"/>
              <a:ext cx="932433" cy="932433"/>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143" name="Group 142"/>
            <p:cNvGrpSpPr/>
            <p:nvPr/>
          </p:nvGrpSpPr>
          <p:grpSpPr>
            <a:xfrm rot="21316916">
              <a:off x="4643646" y="2920859"/>
              <a:ext cx="999616" cy="999876"/>
              <a:chOff x="5013110" y="5059616"/>
              <a:chExt cx="3378533" cy="3379413"/>
            </a:xfrm>
          </p:grpSpPr>
          <p:sp>
            <p:nvSpPr>
              <p:cNvPr id="144" name="Oval 143"/>
              <p:cNvSpPr/>
              <p:nvPr/>
            </p:nvSpPr>
            <p:spPr>
              <a:xfrm>
                <a:off x="5013110" y="5059616"/>
                <a:ext cx="3378533" cy="3379413"/>
              </a:xfrm>
              <a:prstGeom prst="ellipse">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45" name="Oval 144"/>
              <p:cNvSpPr/>
              <p:nvPr/>
            </p:nvSpPr>
            <p:spPr>
              <a:xfrm>
                <a:off x="5286108" y="5332684"/>
                <a:ext cx="2832536" cy="28332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grpSp>
        <p:nvGrpSpPr>
          <p:cNvPr id="162" name="Group 161"/>
          <p:cNvGrpSpPr/>
          <p:nvPr/>
        </p:nvGrpSpPr>
        <p:grpSpPr>
          <a:xfrm>
            <a:off x="12370944" y="6231526"/>
            <a:ext cx="2806945" cy="1499684"/>
            <a:chOff x="2694207" y="2928753"/>
            <a:chExt cx="1871459" cy="999876"/>
          </a:xfrm>
        </p:grpSpPr>
        <p:grpSp>
          <p:nvGrpSpPr>
            <p:cNvPr id="163" name="Group 162"/>
            <p:cNvGrpSpPr/>
            <p:nvPr/>
          </p:nvGrpSpPr>
          <p:grpSpPr>
            <a:xfrm rot="21316916">
              <a:off x="2694207" y="2928753"/>
              <a:ext cx="999616" cy="999876"/>
              <a:chOff x="5013110" y="5059616"/>
              <a:chExt cx="3378533" cy="3379413"/>
            </a:xfrm>
          </p:grpSpPr>
          <p:sp>
            <p:nvSpPr>
              <p:cNvPr id="167" name="Oval 166"/>
              <p:cNvSpPr/>
              <p:nvPr/>
            </p:nvSpPr>
            <p:spPr>
              <a:xfrm>
                <a:off x="5013110" y="5059616"/>
                <a:ext cx="3378533" cy="3379413"/>
              </a:xfrm>
              <a:prstGeom prst="ellips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68" name="Oval 167"/>
              <p:cNvSpPr/>
              <p:nvPr/>
            </p:nvSpPr>
            <p:spPr>
              <a:xfrm>
                <a:off x="5286107" y="5332685"/>
                <a:ext cx="2832537" cy="2833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164" name="Group 163"/>
            <p:cNvGrpSpPr/>
            <p:nvPr/>
          </p:nvGrpSpPr>
          <p:grpSpPr>
            <a:xfrm>
              <a:off x="2775343" y="2968984"/>
              <a:ext cx="1790323" cy="932433"/>
              <a:chOff x="3913901" y="5865040"/>
              <a:chExt cx="3322518" cy="1730427"/>
            </a:xfrm>
          </p:grpSpPr>
          <p:cxnSp>
            <p:nvCxnSpPr>
              <p:cNvPr id="165" name="直接连接符 84"/>
              <p:cNvCxnSpPr/>
              <p:nvPr/>
            </p:nvCxnSpPr>
            <p:spPr>
              <a:xfrm flipV="1">
                <a:off x="5664989" y="6731856"/>
                <a:ext cx="1571430"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66" name="弧形 85"/>
              <p:cNvSpPr/>
              <p:nvPr/>
            </p:nvSpPr>
            <p:spPr>
              <a:xfrm rot="16200000">
                <a:off x="3913901" y="5865040"/>
                <a:ext cx="1730427" cy="17304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sp>
        <p:nvSpPr>
          <p:cNvPr id="172" name="TextBox 171"/>
          <p:cNvSpPr txBox="1"/>
          <p:nvPr/>
        </p:nvSpPr>
        <p:spPr>
          <a:xfrm>
            <a:off x="11297172" y="7689924"/>
            <a:ext cx="4023377" cy="938680"/>
          </a:xfrm>
          <a:prstGeom prst="rect">
            <a:avLst/>
          </a:prstGeom>
          <a:solidFill>
            <a:schemeClr val="bg1">
              <a:lumMod val="20000"/>
              <a:lumOff val="80000"/>
            </a:schemeClr>
          </a:solidFill>
        </p:spPr>
        <p:txBody>
          <a:bodyPr wrap="square" lIns="137121" tIns="68561" rIns="137121" bIns="68561" rtlCol="0">
            <a:spAutoFit/>
          </a:bodyPr>
          <a:lstStyle/>
          <a:p>
            <a:pPr marL="815975" lvl="1" indent="-815975" algn="ctr"/>
            <a:r>
              <a:rPr lang="id-ID" sz="2800" b="1">
                <a:solidFill>
                  <a:schemeClr val="bg1"/>
                </a:solidFill>
              </a:rPr>
              <a:t>Blackbox </a:t>
            </a:r>
            <a:r>
              <a:rPr lang="id-ID" sz="2800" b="1">
                <a:solidFill>
                  <a:schemeClr val="bg1"/>
                </a:solidFill>
              </a:rPr>
              <a:t>Testing</a:t>
            </a:r>
            <a:endParaRPr lang="en-ID" sz="2800" b="1">
              <a:solidFill>
                <a:schemeClr val="bg1"/>
              </a:solidFill>
            </a:endParaRPr>
          </a:p>
          <a:p>
            <a:pPr marL="815975" lvl="1" indent="-815975" algn="ctr"/>
            <a:r>
              <a:rPr lang="en-ID" sz="2400" smtClean="0">
                <a:solidFill>
                  <a:schemeClr val="bg1"/>
                </a:solidFill>
              </a:rPr>
              <a:t>(</a:t>
            </a:r>
            <a:r>
              <a:rPr lang="en-ID" sz="2400">
                <a:solidFill>
                  <a:schemeClr val="bg1"/>
                </a:solidFill>
              </a:rPr>
              <a:t>Simarmata, </a:t>
            </a:r>
            <a:r>
              <a:rPr lang="en-ID" sz="2400">
                <a:solidFill>
                  <a:schemeClr val="bg1"/>
                </a:solidFill>
              </a:rPr>
              <a:t>2010</a:t>
            </a:r>
            <a:r>
              <a:rPr lang="en-ID" sz="2400" smtClean="0">
                <a:solidFill>
                  <a:schemeClr val="bg1"/>
                </a:solidFill>
              </a:rPr>
              <a:t>)</a:t>
            </a:r>
            <a:endParaRPr lang="id-ID" sz="2400">
              <a:solidFill>
                <a:schemeClr val="bg1"/>
              </a:solidFill>
            </a:endParaRPr>
          </a:p>
        </p:txBody>
      </p:sp>
      <p:grpSp>
        <p:nvGrpSpPr>
          <p:cNvPr id="173" name="Group 172"/>
          <p:cNvGrpSpPr/>
          <p:nvPr/>
        </p:nvGrpSpPr>
        <p:grpSpPr>
          <a:xfrm>
            <a:off x="9442566" y="6190712"/>
            <a:ext cx="2806945" cy="1499684"/>
            <a:chOff x="741785" y="2901541"/>
            <a:chExt cx="1871459" cy="999876"/>
          </a:xfrm>
        </p:grpSpPr>
        <p:grpSp>
          <p:nvGrpSpPr>
            <p:cNvPr id="174" name="Group 173"/>
            <p:cNvGrpSpPr/>
            <p:nvPr/>
          </p:nvGrpSpPr>
          <p:grpSpPr>
            <a:xfrm rot="21316916">
              <a:off x="741785" y="2901541"/>
              <a:ext cx="999616" cy="999876"/>
              <a:chOff x="5013110" y="5059616"/>
              <a:chExt cx="3378533" cy="3379413"/>
            </a:xfrm>
          </p:grpSpPr>
          <p:sp>
            <p:nvSpPr>
              <p:cNvPr id="178" name="Oval 177"/>
              <p:cNvSpPr/>
              <p:nvPr/>
            </p:nvSpPr>
            <p:spPr>
              <a:xfrm>
                <a:off x="5013110" y="5059616"/>
                <a:ext cx="3378533" cy="3379413"/>
              </a:xfrm>
              <a:prstGeom prst="ellips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79" name="Oval 178"/>
              <p:cNvSpPr/>
              <p:nvPr/>
            </p:nvSpPr>
            <p:spPr>
              <a:xfrm>
                <a:off x="5286107" y="5332685"/>
                <a:ext cx="2832537" cy="2833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175" name="Group 174"/>
            <p:cNvGrpSpPr/>
            <p:nvPr/>
          </p:nvGrpSpPr>
          <p:grpSpPr>
            <a:xfrm>
              <a:off x="822921" y="2941772"/>
              <a:ext cx="1790323" cy="932433"/>
              <a:chOff x="3913901" y="5865040"/>
              <a:chExt cx="3322518" cy="1730427"/>
            </a:xfrm>
          </p:grpSpPr>
          <p:cxnSp>
            <p:nvCxnSpPr>
              <p:cNvPr id="176" name="直接连接符 84"/>
              <p:cNvCxnSpPr/>
              <p:nvPr/>
            </p:nvCxnSpPr>
            <p:spPr>
              <a:xfrm flipV="1">
                <a:off x="5664989" y="6731856"/>
                <a:ext cx="1571430"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77" name="弧形 85"/>
              <p:cNvSpPr/>
              <p:nvPr/>
            </p:nvSpPr>
            <p:spPr>
              <a:xfrm rot="16200000">
                <a:off x="3913901" y="5865040"/>
                <a:ext cx="1730427" cy="17304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sp>
        <p:nvSpPr>
          <p:cNvPr id="180" name="TextBox 179"/>
          <p:cNvSpPr txBox="1"/>
          <p:nvPr/>
        </p:nvSpPr>
        <p:spPr>
          <a:xfrm>
            <a:off x="15011825" y="1888284"/>
            <a:ext cx="2971568" cy="938680"/>
          </a:xfrm>
          <a:prstGeom prst="rect">
            <a:avLst/>
          </a:prstGeom>
          <a:solidFill>
            <a:schemeClr val="bg1">
              <a:lumMod val="20000"/>
              <a:lumOff val="80000"/>
            </a:schemeClr>
          </a:solidFill>
        </p:spPr>
        <p:txBody>
          <a:bodyPr wrap="none" lIns="137121" tIns="68561" rIns="137121" bIns="68561" rtlCol="0">
            <a:spAutoFit/>
          </a:bodyPr>
          <a:lstStyle/>
          <a:p>
            <a:pPr marL="457200" lvl="1" indent="-457200" algn="ctr"/>
            <a:r>
              <a:rPr lang="id-ID" sz="2800" b="1" i="1" smtClean="0">
                <a:solidFill>
                  <a:schemeClr val="bg1"/>
                </a:solidFill>
                <a:latin typeface="+mj-lt"/>
                <a:cs typeface="Arial" pitchFamily="34" charset="0"/>
              </a:rPr>
              <a:t>V-Model</a:t>
            </a:r>
          </a:p>
          <a:p>
            <a:pPr marL="457200" lvl="1" indent="-457200" algn="ctr"/>
            <a:r>
              <a:rPr lang="en-US" sz="2400" smtClean="0">
                <a:solidFill>
                  <a:schemeClr val="bg1"/>
                </a:solidFill>
                <a:latin typeface="+mj-lt"/>
              </a:rPr>
              <a:t>(</a:t>
            </a:r>
            <a:r>
              <a:rPr lang="id-ID" sz="2400" smtClean="0">
                <a:solidFill>
                  <a:schemeClr val="bg1"/>
                </a:solidFill>
              </a:rPr>
              <a:t>Graham et.al, 2006</a:t>
            </a:r>
            <a:r>
              <a:rPr lang="en-US" sz="2400" smtClean="0">
                <a:solidFill>
                  <a:schemeClr val="bg1"/>
                </a:solidFill>
                <a:latin typeface="+mj-lt"/>
              </a:rPr>
              <a:t>)</a:t>
            </a:r>
            <a:endParaRPr lang="id-ID" sz="2400" b="1">
              <a:solidFill>
                <a:schemeClr val="bg1"/>
              </a:solidFill>
              <a:latin typeface="+mj-lt"/>
              <a:cs typeface="Arial" pitchFamily="34" charset="0"/>
            </a:endParaRPr>
          </a:p>
        </p:txBody>
      </p:sp>
      <p:sp>
        <p:nvSpPr>
          <p:cNvPr id="181" name="TextBox 180"/>
          <p:cNvSpPr txBox="1"/>
          <p:nvPr/>
        </p:nvSpPr>
        <p:spPr>
          <a:xfrm>
            <a:off x="12205849" y="4274556"/>
            <a:ext cx="2805976" cy="938680"/>
          </a:xfrm>
          <a:prstGeom prst="rect">
            <a:avLst/>
          </a:prstGeom>
          <a:solidFill>
            <a:schemeClr val="bg1">
              <a:lumMod val="20000"/>
              <a:lumOff val="80000"/>
            </a:schemeClr>
          </a:solidFill>
        </p:spPr>
        <p:txBody>
          <a:bodyPr wrap="square" lIns="137121" tIns="68561" rIns="137121" bIns="68561" rtlCol="0">
            <a:spAutoFit/>
          </a:bodyPr>
          <a:lstStyle/>
          <a:p>
            <a:pPr marL="0" lvl="1" algn="ctr"/>
            <a:r>
              <a:rPr lang="id-ID" sz="2800" b="1" smtClean="0">
                <a:solidFill>
                  <a:schemeClr val="bg1"/>
                </a:solidFill>
                <a:latin typeface="+mj-lt"/>
                <a:cs typeface="Arial" pitchFamily="34" charset="0"/>
              </a:rPr>
              <a:t>UML</a:t>
            </a:r>
            <a:endParaRPr lang="id-ID" sz="2800" b="1">
              <a:solidFill>
                <a:schemeClr val="bg1"/>
              </a:solidFill>
              <a:latin typeface="+mj-lt"/>
              <a:cs typeface="Arial" pitchFamily="34" charset="0"/>
            </a:endParaRPr>
          </a:p>
          <a:p>
            <a:pPr marL="0" lvl="1" algn="ctr"/>
            <a:r>
              <a:rPr lang="id-ID" sz="2400" smtClean="0">
                <a:solidFill>
                  <a:schemeClr val="bg1"/>
                </a:solidFill>
              </a:rPr>
              <a:t>(Salahuddin</a:t>
            </a:r>
            <a:r>
              <a:rPr lang="id-ID" sz="2400">
                <a:solidFill>
                  <a:schemeClr val="bg1"/>
                </a:solidFill>
              </a:rPr>
              <a:t>, </a:t>
            </a:r>
            <a:r>
              <a:rPr lang="id-ID" sz="2400" smtClean="0">
                <a:solidFill>
                  <a:schemeClr val="bg1"/>
                </a:solidFill>
              </a:rPr>
              <a:t>2013)</a:t>
            </a:r>
            <a:endParaRPr lang="en-US" sz="2400">
              <a:solidFill>
                <a:schemeClr val="bg1"/>
              </a:solidFill>
              <a:latin typeface="Arial" pitchFamily="34" charset="0"/>
              <a:cs typeface="Arial" pitchFamily="34" charset="0"/>
            </a:endParaRPr>
          </a:p>
        </p:txBody>
      </p:sp>
      <p:sp>
        <p:nvSpPr>
          <p:cNvPr id="186" name="弧形 85"/>
          <p:cNvSpPr/>
          <p:nvPr/>
        </p:nvSpPr>
        <p:spPr>
          <a:xfrm rot="16200000">
            <a:off x="15979441" y="2912219"/>
            <a:ext cx="1398528" cy="13985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195" name="Group 194"/>
          <p:cNvGrpSpPr/>
          <p:nvPr/>
        </p:nvGrpSpPr>
        <p:grpSpPr>
          <a:xfrm>
            <a:off x="6635184" y="6200475"/>
            <a:ext cx="2806945" cy="1499684"/>
            <a:chOff x="741785" y="2901541"/>
            <a:chExt cx="1871459" cy="999876"/>
          </a:xfrm>
        </p:grpSpPr>
        <p:grpSp>
          <p:nvGrpSpPr>
            <p:cNvPr id="196" name="Group 195"/>
            <p:cNvGrpSpPr/>
            <p:nvPr/>
          </p:nvGrpSpPr>
          <p:grpSpPr>
            <a:xfrm rot="21316916">
              <a:off x="741785" y="2901541"/>
              <a:ext cx="999616" cy="999876"/>
              <a:chOff x="5013110" y="5059616"/>
              <a:chExt cx="3378533" cy="3379413"/>
            </a:xfrm>
          </p:grpSpPr>
          <p:sp>
            <p:nvSpPr>
              <p:cNvPr id="200" name="Oval 199"/>
              <p:cNvSpPr/>
              <p:nvPr/>
            </p:nvSpPr>
            <p:spPr>
              <a:xfrm>
                <a:off x="5013110" y="5059616"/>
                <a:ext cx="3378533" cy="3379413"/>
              </a:xfrm>
              <a:prstGeom prst="ellips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201" name="Oval 200"/>
              <p:cNvSpPr/>
              <p:nvPr/>
            </p:nvSpPr>
            <p:spPr>
              <a:xfrm>
                <a:off x="5286107" y="5332685"/>
                <a:ext cx="2832537" cy="2833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197" name="Group 196"/>
            <p:cNvGrpSpPr/>
            <p:nvPr/>
          </p:nvGrpSpPr>
          <p:grpSpPr>
            <a:xfrm>
              <a:off x="822921" y="2941772"/>
              <a:ext cx="1790323" cy="932433"/>
              <a:chOff x="3913901" y="5865040"/>
              <a:chExt cx="3322518" cy="1730427"/>
            </a:xfrm>
          </p:grpSpPr>
          <p:cxnSp>
            <p:nvCxnSpPr>
              <p:cNvPr id="198" name="直接连接符 84"/>
              <p:cNvCxnSpPr/>
              <p:nvPr/>
            </p:nvCxnSpPr>
            <p:spPr>
              <a:xfrm flipV="1">
                <a:off x="5664989" y="6731856"/>
                <a:ext cx="1571430"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99" name="弧形 85"/>
              <p:cNvSpPr/>
              <p:nvPr/>
            </p:nvSpPr>
            <p:spPr>
              <a:xfrm rot="16200000">
                <a:off x="3913901" y="5865040"/>
                <a:ext cx="1730427" cy="17304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sp>
        <p:nvSpPr>
          <p:cNvPr id="202" name="TextBox 201"/>
          <p:cNvSpPr txBox="1"/>
          <p:nvPr/>
        </p:nvSpPr>
        <p:spPr>
          <a:xfrm>
            <a:off x="5831696" y="7874590"/>
            <a:ext cx="3248888" cy="569348"/>
          </a:xfrm>
          <a:prstGeom prst="rect">
            <a:avLst/>
          </a:prstGeom>
          <a:solidFill>
            <a:schemeClr val="bg1">
              <a:lumMod val="20000"/>
              <a:lumOff val="80000"/>
            </a:schemeClr>
          </a:solidFill>
        </p:spPr>
        <p:txBody>
          <a:bodyPr wrap="none" lIns="137121" tIns="68561" rIns="137121" bIns="68561" rtlCol="0">
            <a:spAutoFit/>
          </a:bodyPr>
          <a:lstStyle/>
          <a:p>
            <a:pPr marL="0" lvl="1"/>
            <a:r>
              <a:rPr lang="id-ID" sz="2800" b="1">
                <a:solidFill>
                  <a:schemeClr val="bg1"/>
                </a:solidFill>
                <a:latin typeface="+mj-lt"/>
                <a:cs typeface="Arial" panose="020B0604020202020204" pitchFamily="34" charset="0"/>
              </a:rPr>
              <a:t>Penelitian </a:t>
            </a:r>
            <a:r>
              <a:rPr lang="id-ID" sz="2800" b="1" smtClean="0">
                <a:solidFill>
                  <a:schemeClr val="bg1"/>
                </a:solidFill>
                <a:latin typeface="+mj-lt"/>
                <a:cs typeface="Arial" panose="020B0604020202020204" pitchFamily="34" charset="0"/>
              </a:rPr>
              <a:t>Terdahulu</a:t>
            </a:r>
            <a:endParaRPr lang="id-ID" sz="2800" b="1">
              <a:solidFill>
                <a:schemeClr val="bg1"/>
              </a:solidFill>
              <a:latin typeface="+mj-lt"/>
              <a:cs typeface="Arial" panose="020B0604020202020204" pitchFamily="34" charset="0"/>
            </a:endParaRPr>
          </a:p>
        </p:txBody>
      </p:sp>
      <p:sp>
        <p:nvSpPr>
          <p:cNvPr id="205" name="TextBox 204"/>
          <p:cNvSpPr txBox="1"/>
          <p:nvPr/>
        </p:nvSpPr>
        <p:spPr>
          <a:xfrm>
            <a:off x="5766272" y="4329388"/>
            <a:ext cx="3425886" cy="938680"/>
          </a:xfrm>
          <a:prstGeom prst="rect">
            <a:avLst/>
          </a:prstGeom>
          <a:solidFill>
            <a:schemeClr val="bg1">
              <a:lumMod val="20000"/>
              <a:lumOff val="80000"/>
            </a:schemeClr>
          </a:solidFill>
        </p:spPr>
        <p:txBody>
          <a:bodyPr wrap="square" lIns="137121" tIns="68561" rIns="137121" bIns="68561" rtlCol="0">
            <a:spAutoFit/>
          </a:bodyPr>
          <a:lstStyle/>
          <a:p>
            <a:pPr marL="0" lvl="1" algn="ctr"/>
            <a:r>
              <a:rPr lang="id-ID" sz="2800" b="1" smtClean="0">
                <a:solidFill>
                  <a:schemeClr val="bg1"/>
                </a:solidFill>
              </a:rPr>
              <a:t>Klasifikasi Jalan</a:t>
            </a:r>
            <a:endParaRPr lang="id-ID" sz="2800" b="1">
              <a:solidFill>
                <a:schemeClr val="bg1"/>
              </a:solidFill>
            </a:endParaRPr>
          </a:p>
          <a:p>
            <a:pPr marL="0" lvl="1" algn="ctr"/>
            <a:r>
              <a:rPr lang="id-ID" sz="2400">
                <a:solidFill>
                  <a:schemeClr val="bg1"/>
                </a:solidFill>
              </a:rPr>
              <a:t>(UU No. 38 Tahun 2004</a:t>
            </a:r>
            <a:endParaRPr lang="id-ID" sz="2400" b="1">
              <a:solidFill>
                <a:schemeClr val="bg1"/>
              </a:solidFill>
              <a:latin typeface="Arial" pitchFamily="34" charset="0"/>
              <a:cs typeface="Arial" pitchFamily="34" charset="0"/>
            </a:endParaRPr>
          </a:p>
        </p:txBody>
      </p:sp>
      <p:sp>
        <p:nvSpPr>
          <p:cNvPr id="121" name="TextBox 120"/>
          <p:cNvSpPr txBox="1"/>
          <p:nvPr/>
        </p:nvSpPr>
        <p:spPr>
          <a:xfrm>
            <a:off x="8263256" y="1824474"/>
            <a:ext cx="5045605" cy="938680"/>
          </a:xfrm>
          <a:prstGeom prst="rect">
            <a:avLst/>
          </a:prstGeom>
          <a:solidFill>
            <a:schemeClr val="bg1">
              <a:lumMod val="20000"/>
              <a:lumOff val="80000"/>
            </a:schemeClr>
          </a:solidFill>
        </p:spPr>
        <p:txBody>
          <a:bodyPr wrap="square" lIns="137121" tIns="68561" rIns="137121" bIns="68561" rtlCol="0">
            <a:spAutoFit/>
          </a:bodyPr>
          <a:lstStyle/>
          <a:p>
            <a:pPr marL="0" lvl="1" algn="ctr"/>
            <a:r>
              <a:rPr lang="en-US" sz="2800" b="1" i="1">
                <a:solidFill>
                  <a:schemeClr val="bg1"/>
                </a:solidFill>
              </a:rPr>
              <a:t>Quantum </a:t>
            </a:r>
            <a:r>
              <a:rPr lang="en-US" sz="2800" b="1" smtClean="0">
                <a:solidFill>
                  <a:schemeClr val="bg1"/>
                </a:solidFill>
              </a:rPr>
              <a:t>GIS</a:t>
            </a:r>
            <a:endParaRPr lang="id-ID" sz="2800" b="1" smtClean="0">
              <a:solidFill>
                <a:schemeClr val="bg1"/>
              </a:solidFill>
            </a:endParaRPr>
          </a:p>
          <a:p>
            <a:pPr marL="0" lvl="1" algn="ctr"/>
            <a:r>
              <a:rPr lang="id-ID" sz="2400" smtClean="0">
                <a:solidFill>
                  <a:schemeClr val="bg1"/>
                </a:solidFill>
              </a:rPr>
              <a:t>(</a:t>
            </a:r>
            <a:r>
              <a:rPr lang="en-US" sz="2400">
                <a:solidFill>
                  <a:schemeClr val="bg1"/>
                </a:solidFill>
              </a:rPr>
              <a:t>http://qgis.org</a:t>
            </a:r>
            <a:r>
              <a:rPr lang="id-ID" sz="2400" smtClean="0">
                <a:solidFill>
                  <a:schemeClr val="bg1"/>
                </a:solidFill>
              </a:rPr>
              <a:t>) </a:t>
            </a:r>
            <a:endParaRPr lang="id-ID" sz="2400" b="1">
              <a:solidFill>
                <a:schemeClr val="bg1"/>
              </a:solidFill>
              <a:latin typeface="Arial" pitchFamily="34" charset="0"/>
              <a:cs typeface="Arial" pitchFamily="34" charset="0"/>
            </a:endParaRPr>
          </a:p>
        </p:txBody>
      </p:sp>
      <p:sp>
        <p:nvSpPr>
          <p:cNvPr id="131" name="TextBox 130"/>
          <p:cNvSpPr txBox="1"/>
          <p:nvPr/>
        </p:nvSpPr>
        <p:spPr>
          <a:xfrm>
            <a:off x="8223493" y="5329269"/>
            <a:ext cx="3968636" cy="938680"/>
          </a:xfrm>
          <a:prstGeom prst="rect">
            <a:avLst/>
          </a:prstGeom>
          <a:solidFill>
            <a:schemeClr val="bg1">
              <a:lumMod val="20000"/>
              <a:lumOff val="80000"/>
            </a:schemeClr>
          </a:solidFill>
        </p:spPr>
        <p:txBody>
          <a:bodyPr wrap="none" lIns="137121" tIns="68561" rIns="137121" bIns="68561" rtlCol="0">
            <a:spAutoFit/>
          </a:bodyPr>
          <a:lstStyle/>
          <a:p>
            <a:pPr marL="0" lvl="1" algn="ctr"/>
            <a:r>
              <a:rPr lang="en-US" sz="2800" b="1" err="1">
                <a:solidFill>
                  <a:schemeClr val="bg1"/>
                </a:solidFill>
                <a:latin typeface="+mj-lt"/>
                <a:cs typeface="Arial" panose="020B0604020202020204" pitchFamily="34" charset="0"/>
              </a:rPr>
              <a:t>Profil</a:t>
            </a:r>
            <a:r>
              <a:rPr lang="en-US" sz="2800" b="1">
                <a:solidFill>
                  <a:schemeClr val="bg1"/>
                </a:solidFill>
                <a:latin typeface="+mj-lt"/>
                <a:cs typeface="Arial" panose="020B0604020202020204" pitchFamily="34" charset="0"/>
              </a:rPr>
              <a:t> </a:t>
            </a:r>
            <a:r>
              <a:rPr lang="en-US" sz="2800" b="1" err="1">
                <a:solidFill>
                  <a:schemeClr val="bg1"/>
                </a:solidFill>
                <a:latin typeface="+mj-lt"/>
                <a:cs typeface="Arial" panose="020B0604020202020204" pitchFamily="34" charset="0"/>
              </a:rPr>
              <a:t>Studi</a:t>
            </a:r>
            <a:r>
              <a:rPr lang="en-US" sz="2800" b="1">
                <a:solidFill>
                  <a:schemeClr val="bg1"/>
                </a:solidFill>
                <a:latin typeface="+mj-lt"/>
                <a:cs typeface="Arial" panose="020B0604020202020204" pitchFamily="34" charset="0"/>
              </a:rPr>
              <a:t> </a:t>
            </a:r>
            <a:r>
              <a:rPr lang="en-US" sz="2800" b="1" err="1">
                <a:solidFill>
                  <a:schemeClr val="bg1"/>
                </a:solidFill>
                <a:latin typeface="+mj-lt"/>
                <a:cs typeface="Arial" panose="020B0604020202020204" pitchFamily="34" charset="0"/>
              </a:rPr>
              <a:t>Kasus</a:t>
            </a:r>
            <a:endParaRPr lang="en-US" sz="2800" b="1">
              <a:solidFill>
                <a:schemeClr val="bg1"/>
              </a:solidFill>
              <a:latin typeface="+mj-lt"/>
              <a:cs typeface="Arial" panose="020B0604020202020204" pitchFamily="34" charset="0"/>
            </a:endParaRPr>
          </a:p>
          <a:p>
            <a:pPr marL="0" lvl="1" algn="ctr"/>
            <a:r>
              <a:rPr lang="en-US" sz="2400">
                <a:solidFill>
                  <a:schemeClr val="bg1"/>
                </a:solidFill>
                <a:latin typeface="+mj-lt"/>
                <a:cs typeface="Arial" panose="020B0604020202020204" pitchFamily="34" charset="0"/>
              </a:rPr>
              <a:t>(</a:t>
            </a:r>
            <a:r>
              <a:rPr lang="id-ID" sz="2400">
                <a:solidFill>
                  <a:schemeClr val="bg1"/>
                </a:solidFill>
                <a:latin typeface="+mj-lt"/>
                <a:cs typeface="Arial" panose="020B0604020202020204" pitchFamily="34" charset="0"/>
              </a:rPr>
              <a:t>D</a:t>
            </a:r>
            <a:r>
              <a:rPr lang="en-US" sz="2400" smtClean="0">
                <a:solidFill>
                  <a:schemeClr val="bg1"/>
                </a:solidFill>
                <a:latin typeface="+mj-lt"/>
                <a:cs typeface="Arial" panose="020B0604020202020204" pitchFamily="34" charset="0"/>
              </a:rPr>
              <a:t>i</a:t>
            </a:r>
            <a:r>
              <a:rPr lang="id-ID" sz="2400" smtClean="0">
                <a:solidFill>
                  <a:schemeClr val="bg1"/>
                </a:solidFill>
                <a:latin typeface="+mj-lt"/>
                <a:cs typeface="Arial" panose="020B0604020202020204" pitchFamily="34" charset="0"/>
              </a:rPr>
              <a:t>nas PU Bina Marga</a:t>
            </a:r>
            <a:r>
              <a:rPr lang="en-US" sz="2400" smtClean="0">
                <a:solidFill>
                  <a:schemeClr val="bg1"/>
                </a:solidFill>
                <a:latin typeface="+mj-lt"/>
                <a:cs typeface="Arial" panose="020B0604020202020204" pitchFamily="34" charset="0"/>
              </a:rPr>
              <a:t>, </a:t>
            </a:r>
            <a:r>
              <a:rPr lang="en-US" sz="2400">
                <a:solidFill>
                  <a:schemeClr val="bg1"/>
                </a:solidFill>
                <a:latin typeface="+mj-lt"/>
                <a:cs typeface="Arial" panose="020B0604020202020204" pitchFamily="34" charset="0"/>
              </a:rPr>
              <a:t>2</a:t>
            </a:r>
            <a:r>
              <a:rPr lang="id-ID" sz="2400" smtClean="0">
                <a:solidFill>
                  <a:schemeClr val="bg1"/>
                </a:solidFill>
                <a:latin typeface="+mj-lt"/>
                <a:cs typeface="Arial" panose="020B0604020202020204" pitchFamily="34" charset="0"/>
              </a:rPr>
              <a:t>017</a:t>
            </a:r>
            <a:r>
              <a:rPr lang="en-US" sz="2400" smtClean="0">
                <a:solidFill>
                  <a:schemeClr val="bg1"/>
                </a:solidFill>
                <a:latin typeface="+mj-lt"/>
                <a:cs typeface="Arial" panose="020B0604020202020204" pitchFamily="34" charset="0"/>
              </a:rPr>
              <a:t>)</a:t>
            </a:r>
            <a:endParaRPr lang="id-ID" sz="2400">
              <a:solidFill>
                <a:schemeClr val="bg1"/>
              </a:solidFill>
              <a:latin typeface="+mj-lt"/>
              <a:cs typeface="Arial" panose="020B0604020202020204" pitchFamily="34" charset="0"/>
            </a:endParaRPr>
          </a:p>
        </p:txBody>
      </p:sp>
      <p:sp>
        <p:nvSpPr>
          <p:cNvPr id="132" name="Slide Number Placeholder 3"/>
          <p:cNvSpPr>
            <a:spLocks noGrp="1"/>
          </p:cNvSpPr>
          <p:nvPr>
            <p:ph type="sldNum" sz="quarter" idx="11"/>
          </p:nvPr>
        </p:nvSpPr>
        <p:spPr>
          <a:xfrm>
            <a:off x="12914778" y="9534145"/>
            <a:ext cx="4114443" cy="547640"/>
          </a:xfrm>
        </p:spPr>
        <p:txBody>
          <a:bodyPr/>
          <a:lstStyle/>
          <a:p>
            <a:pPr algn="r"/>
            <a:fld id="{387164BF-D67A-46C0-81D2-5BAF67C00C80}" type="slidenum">
              <a:rPr lang="en-US" smtClean="0"/>
              <a:pPr algn="r"/>
              <a:t>13</a:t>
            </a:fld>
            <a:endParaRPr lang="en-US"/>
          </a:p>
        </p:txBody>
      </p:sp>
      <p:grpSp>
        <p:nvGrpSpPr>
          <p:cNvPr id="86" name="Group 85"/>
          <p:cNvGrpSpPr/>
          <p:nvPr/>
        </p:nvGrpSpPr>
        <p:grpSpPr>
          <a:xfrm>
            <a:off x="1030402" y="2851746"/>
            <a:ext cx="2817513" cy="1499684"/>
            <a:chOff x="6604420" y="2923821"/>
            <a:chExt cx="1878505" cy="999876"/>
          </a:xfrm>
        </p:grpSpPr>
        <p:grpSp>
          <p:nvGrpSpPr>
            <p:cNvPr id="87" name="Group 86"/>
            <p:cNvGrpSpPr/>
            <p:nvPr/>
          </p:nvGrpSpPr>
          <p:grpSpPr>
            <a:xfrm rot="21316916">
              <a:off x="6604420" y="2923821"/>
              <a:ext cx="999616" cy="999876"/>
              <a:chOff x="5013110" y="5059616"/>
              <a:chExt cx="3378533" cy="3379413"/>
            </a:xfrm>
          </p:grpSpPr>
          <p:sp>
            <p:nvSpPr>
              <p:cNvPr id="135" name="Oval 134"/>
              <p:cNvSpPr/>
              <p:nvPr/>
            </p:nvSpPr>
            <p:spPr>
              <a:xfrm>
                <a:off x="5013110" y="5059616"/>
                <a:ext cx="3378533" cy="3379413"/>
              </a:xfrm>
              <a:prstGeom prst="ellipse">
                <a:avLst/>
              </a:prstGeom>
              <a:solidFill>
                <a:schemeClr val="accent3">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36" name="Oval 135"/>
              <p:cNvSpPr/>
              <p:nvPr/>
            </p:nvSpPr>
            <p:spPr>
              <a:xfrm>
                <a:off x="5286107" y="5332685"/>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37" name="Oval 136"/>
              <p:cNvSpPr/>
              <p:nvPr/>
            </p:nvSpPr>
            <p:spPr>
              <a:xfrm>
                <a:off x="5423233" y="5333959"/>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88" name="Group 87"/>
            <p:cNvGrpSpPr/>
            <p:nvPr/>
          </p:nvGrpSpPr>
          <p:grpSpPr>
            <a:xfrm>
              <a:off x="6692602" y="2968984"/>
              <a:ext cx="1790323" cy="932433"/>
              <a:chOff x="3913901" y="5865040"/>
              <a:chExt cx="3322518" cy="1730427"/>
            </a:xfrm>
          </p:grpSpPr>
          <p:cxnSp>
            <p:nvCxnSpPr>
              <p:cNvPr id="89" name="直接连接符 84"/>
              <p:cNvCxnSpPr/>
              <p:nvPr/>
            </p:nvCxnSpPr>
            <p:spPr>
              <a:xfrm flipV="1">
                <a:off x="5664989" y="6731856"/>
                <a:ext cx="1571430"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34" name="弧形 85"/>
              <p:cNvSpPr/>
              <p:nvPr/>
            </p:nvSpPr>
            <p:spPr>
              <a:xfrm rot="16200000">
                <a:off x="3913901" y="5865040"/>
                <a:ext cx="1730427" cy="17304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grpSp>
        <p:nvGrpSpPr>
          <p:cNvPr id="138" name="Group 137"/>
          <p:cNvGrpSpPr/>
          <p:nvPr/>
        </p:nvGrpSpPr>
        <p:grpSpPr>
          <a:xfrm>
            <a:off x="6593207" y="6210237"/>
            <a:ext cx="2817513" cy="1499684"/>
            <a:chOff x="6604420" y="2923821"/>
            <a:chExt cx="1878505" cy="999876"/>
          </a:xfrm>
        </p:grpSpPr>
        <p:grpSp>
          <p:nvGrpSpPr>
            <p:cNvPr id="139" name="Group 138"/>
            <p:cNvGrpSpPr/>
            <p:nvPr/>
          </p:nvGrpSpPr>
          <p:grpSpPr>
            <a:xfrm rot="21316916">
              <a:off x="6604420" y="2923821"/>
              <a:ext cx="999616" cy="999876"/>
              <a:chOff x="5013110" y="5059616"/>
              <a:chExt cx="3378533" cy="3379413"/>
            </a:xfrm>
          </p:grpSpPr>
          <p:sp>
            <p:nvSpPr>
              <p:cNvPr id="148" name="Oval 147"/>
              <p:cNvSpPr/>
              <p:nvPr/>
            </p:nvSpPr>
            <p:spPr>
              <a:xfrm>
                <a:off x="5013110" y="5059616"/>
                <a:ext cx="3378533" cy="3379413"/>
              </a:xfrm>
              <a:prstGeom prst="ellipse">
                <a:avLst/>
              </a:prstGeom>
              <a:solidFill>
                <a:schemeClr val="accent3">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49" name="Oval 148"/>
              <p:cNvSpPr/>
              <p:nvPr/>
            </p:nvSpPr>
            <p:spPr>
              <a:xfrm>
                <a:off x="5286107" y="5332685"/>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50" name="Oval 149"/>
              <p:cNvSpPr/>
              <p:nvPr/>
            </p:nvSpPr>
            <p:spPr>
              <a:xfrm>
                <a:off x="5468014" y="5332504"/>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140" name="Group 139"/>
            <p:cNvGrpSpPr/>
            <p:nvPr/>
          </p:nvGrpSpPr>
          <p:grpSpPr>
            <a:xfrm>
              <a:off x="6692602" y="2968984"/>
              <a:ext cx="1790323" cy="932433"/>
              <a:chOff x="3913901" y="5865040"/>
              <a:chExt cx="3322518" cy="1730427"/>
            </a:xfrm>
          </p:grpSpPr>
          <p:cxnSp>
            <p:nvCxnSpPr>
              <p:cNvPr id="142" name="直接连接符 84"/>
              <p:cNvCxnSpPr/>
              <p:nvPr/>
            </p:nvCxnSpPr>
            <p:spPr>
              <a:xfrm flipV="1">
                <a:off x="5664989" y="6731856"/>
                <a:ext cx="1571430"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46" name="弧形 85"/>
              <p:cNvSpPr/>
              <p:nvPr/>
            </p:nvSpPr>
            <p:spPr>
              <a:xfrm rot="16200000">
                <a:off x="3913901" y="5865040"/>
                <a:ext cx="1730427" cy="17304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grpSp>
        <p:nvGrpSpPr>
          <p:cNvPr id="151" name="Group 150"/>
          <p:cNvGrpSpPr/>
          <p:nvPr/>
        </p:nvGrpSpPr>
        <p:grpSpPr>
          <a:xfrm>
            <a:off x="3986400" y="2904041"/>
            <a:ext cx="2817513" cy="1499684"/>
            <a:chOff x="6604420" y="2923821"/>
            <a:chExt cx="1878505" cy="999876"/>
          </a:xfrm>
        </p:grpSpPr>
        <p:grpSp>
          <p:nvGrpSpPr>
            <p:cNvPr id="152" name="Group 151"/>
            <p:cNvGrpSpPr/>
            <p:nvPr/>
          </p:nvGrpSpPr>
          <p:grpSpPr>
            <a:xfrm rot="21316916">
              <a:off x="6604420" y="2923821"/>
              <a:ext cx="999616" cy="999876"/>
              <a:chOff x="5013110" y="5059616"/>
              <a:chExt cx="3378533" cy="3379413"/>
            </a:xfrm>
          </p:grpSpPr>
          <p:sp>
            <p:nvSpPr>
              <p:cNvPr id="156" name="Oval 155"/>
              <p:cNvSpPr/>
              <p:nvPr/>
            </p:nvSpPr>
            <p:spPr>
              <a:xfrm>
                <a:off x="5013110" y="5059616"/>
                <a:ext cx="3378533" cy="3379413"/>
              </a:xfrm>
              <a:prstGeom prst="ellipse">
                <a:avLst/>
              </a:prstGeom>
              <a:solidFill>
                <a:schemeClr val="accent3">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57" name="Oval 156"/>
              <p:cNvSpPr/>
              <p:nvPr/>
            </p:nvSpPr>
            <p:spPr>
              <a:xfrm>
                <a:off x="5286107" y="5332685"/>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58" name="Oval 157"/>
              <p:cNvSpPr/>
              <p:nvPr/>
            </p:nvSpPr>
            <p:spPr>
              <a:xfrm>
                <a:off x="5423233" y="5333959"/>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153" name="Group 152"/>
            <p:cNvGrpSpPr/>
            <p:nvPr/>
          </p:nvGrpSpPr>
          <p:grpSpPr>
            <a:xfrm>
              <a:off x="6692602" y="2968984"/>
              <a:ext cx="1790323" cy="932433"/>
              <a:chOff x="3913901" y="5865040"/>
              <a:chExt cx="3322518" cy="1730427"/>
            </a:xfrm>
          </p:grpSpPr>
          <p:cxnSp>
            <p:nvCxnSpPr>
              <p:cNvPr id="154" name="直接连接符 84"/>
              <p:cNvCxnSpPr/>
              <p:nvPr/>
            </p:nvCxnSpPr>
            <p:spPr>
              <a:xfrm flipV="1">
                <a:off x="5664989" y="6731856"/>
                <a:ext cx="1571430"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55" name="弧形 85"/>
              <p:cNvSpPr/>
              <p:nvPr/>
            </p:nvSpPr>
            <p:spPr>
              <a:xfrm rot="16200000">
                <a:off x="3913901" y="5865040"/>
                <a:ext cx="1730427" cy="17304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grpSp>
        <p:nvGrpSpPr>
          <p:cNvPr id="159" name="Group 158"/>
          <p:cNvGrpSpPr/>
          <p:nvPr/>
        </p:nvGrpSpPr>
        <p:grpSpPr>
          <a:xfrm>
            <a:off x="12359657" y="6231560"/>
            <a:ext cx="2817513" cy="1499684"/>
            <a:chOff x="6604420" y="2923821"/>
            <a:chExt cx="1878505" cy="999876"/>
          </a:xfrm>
        </p:grpSpPr>
        <p:grpSp>
          <p:nvGrpSpPr>
            <p:cNvPr id="160" name="Group 159"/>
            <p:cNvGrpSpPr/>
            <p:nvPr/>
          </p:nvGrpSpPr>
          <p:grpSpPr>
            <a:xfrm rot="21316916">
              <a:off x="6604420" y="2923821"/>
              <a:ext cx="999616" cy="999876"/>
              <a:chOff x="5013110" y="5059616"/>
              <a:chExt cx="3378533" cy="3379413"/>
            </a:xfrm>
          </p:grpSpPr>
          <p:sp>
            <p:nvSpPr>
              <p:cNvPr id="171" name="Oval 170"/>
              <p:cNvSpPr/>
              <p:nvPr/>
            </p:nvSpPr>
            <p:spPr>
              <a:xfrm>
                <a:off x="5013110" y="5059616"/>
                <a:ext cx="3378533" cy="3379413"/>
              </a:xfrm>
              <a:prstGeom prst="ellipse">
                <a:avLst/>
              </a:prstGeom>
              <a:solidFill>
                <a:schemeClr val="accent3">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82" name="Oval 181"/>
              <p:cNvSpPr/>
              <p:nvPr/>
            </p:nvSpPr>
            <p:spPr>
              <a:xfrm>
                <a:off x="5286107" y="5332685"/>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83" name="Oval 182"/>
              <p:cNvSpPr/>
              <p:nvPr/>
            </p:nvSpPr>
            <p:spPr>
              <a:xfrm>
                <a:off x="5423233" y="5333959"/>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161" name="Group 160"/>
            <p:cNvGrpSpPr/>
            <p:nvPr/>
          </p:nvGrpSpPr>
          <p:grpSpPr>
            <a:xfrm>
              <a:off x="6692602" y="2968984"/>
              <a:ext cx="1790323" cy="932433"/>
              <a:chOff x="3913901" y="5865040"/>
              <a:chExt cx="3322518" cy="1730427"/>
            </a:xfrm>
          </p:grpSpPr>
          <p:cxnSp>
            <p:nvCxnSpPr>
              <p:cNvPr id="169" name="直接连接符 84"/>
              <p:cNvCxnSpPr/>
              <p:nvPr/>
            </p:nvCxnSpPr>
            <p:spPr>
              <a:xfrm flipV="1">
                <a:off x="5664989" y="6731856"/>
                <a:ext cx="1571430"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70" name="弧形 85"/>
              <p:cNvSpPr/>
              <p:nvPr/>
            </p:nvSpPr>
            <p:spPr>
              <a:xfrm rot="16200000">
                <a:off x="3913901" y="5865040"/>
                <a:ext cx="1730427" cy="17304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grpSp>
        <p:nvGrpSpPr>
          <p:cNvPr id="184" name="Group 183"/>
          <p:cNvGrpSpPr/>
          <p:nvPr/>
        </p:nvGrpSpPr>
        <p:grpSpPr>
          <a:xfrm>
            <a:off x="9430027" y="6219686"/>
            <a:ext cx="2817513" cy="1499684"/>
            <a:chOff x="6604420" y="2923821"/>
            <a:chExt cx="1878505" cy="999876"/>
          </a:xfrm>
        </p:grpSpPr>
        <p:grpSp>
          <p:nvGrpSpPr>
            <p:cNvPr id="185" name="Group 184"/>
            <p:cNvGrpSpPr/>
            <p:nvPr/>
          </p:nvGrpSpPr>
          <p:grpSpPr>
            <a:xfrm rot="21316916">
              <a:off x="6604420" y="2923821"/>
              <a:ext cx="999616" cy="999876"/>
              <a:chOff x="5013110" y="5059616"/>
              <a:chExt cx="3378533" cy="3379413"/>
            </a:xfrm>
          </p:grpSpPr>
          <p:sp>
            <p:nvSpPr>
              <p:cNvPr id="190" name="Oval 189"/>
              <p:cNvSpPr/>
              <p:nvPr/>
            </p:nvSpPr>
            <p:spPr>
              <a:xfrm>
                <a:off x="5013110" y="5059616"/>
                <a:ext cx="3378533" cy="3379413"/>
              </a:xfrm>
              <a:prstGeom prst="ellipse">
                <a:avLst/>
              </a:prstGeom>
              <a:solidFill>
                <a:schemeClr val="accent3">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91" name="Oval 190"/>
              <p:cNvSpPr/>
              <p:nvPr/>
            </p:nvSpPr>
            <p:spPr>
              <a:xfrm>
                <a:off x="5286107" y="5332685"/>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192" name="Oval 191"/>
              <p:cNvSpPr/>
              <p:nvPr/>
            </p:nvSpPr>
            <p:spPr>
              <a:xfrm>
                <a:off x="5423233" y="5333959"/>
                <a:ext cx="2832537" cy="2833275"/>
              </a:xfrm>
              <a:prstGeom prst="ellipse">
                <a:avLst/>
              </a:prstGeom>
              <a:solidFill>
                <a:srgbClr val="2A9DCB"/>
              </a:solid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nvGrpSpPr>
            <p:cNvPr id="187" name="Group 186"/>
            <p:cNvGrpSpPr/>
            <p:nvPr/>
          </p:nvGrpSpPr>
          <p:grpSpPr>
            <a:xfrm>
              <a:off x="6692602" y="2968984"/>
              <a:ext cx="1790323" cy="932433"/>
              <a:chOff x="3913901" y="5865040"/>
              <a:chExt cx="3322518" cy="1730427"/>
            </a:xfrm>
          </p:grpSpPr>
          <p:cxnSp>
            <p:nvCxnSpPr>
              <p:cNvPr id="188" name="直接连接符 84"/>
              <p:cNvCxnSpPr/>
              <p:nvPr/>
            </p:nvCxnSpPr>
            <p:spPr>
              <a:xfrm flipV="1">
                <a:off x="5664989" y="6731856"/>
                <a:ext cx="1571430"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89" name="弧形 85"/>
              <p:cNvSpPr/>
              <p:nvPr/>
            </p:nvSpPr>
            <p:spPr>
              <a:xfrm rot="16200000">
                <a:off x="3913901" y="5865040"/>
                <a:ext cx="1730427" cy="1730428"/>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grpSp>
        <p:nvGrpSpPr>
          <p:cNvPr id="193" name="Group 192"/>
          <p:cNvGrpSpPr/>
          <p:nvPr/>
        </p:nvGrpSpPr>
        <p:grpSpPr>
          <a:xfrm>
            <a:off x="15411722" y="6284052"/>
            <a:ext cx="2533966" cy="1356457"/>
            <a:chOff x="4643646" y="2920859"/>
            <a:chExt cx="1880480" cy="999876"/>
          </a:xfrm>
          <a:solidFill>
            <a:srgbClr val="FF6600"/>
          </a:solidFill>
        </p:grpSpPr>
        <p:grpSp>
          <p:nvGrpSpPr>
            <p:cNvPr id="194" name="Group 193"/>
            <p:cNvGrpSpPr/>
            <p:nvPr/>
          </p:nvGrpSpPr>
          <p:grpSpPr>
            <a:xfrm>
              <a:off x="4733803" y="2968984"/>
              <a:ext cx="1790323" cy="932433"/>
              <a:chOff x="3913901" y="5865040"/>
              <a:chExt cx="3322518" cy="1730427"/>
            </a:xfrm>
            <a:grpFill/>
          </p:grpSpPr>
          <p:cxnSp>
            <p:nvCxnSpPr>
              <p:cNvPr id="207" name="直接连接符 84"/>
              <p:cNvCxnSpPr/>
              <p:nvPr/>
            </p:nvCxnSpPr>
            <p:spPr>
              <a:xfrm flipV="1">
                <a:off x="5664989" y="6731856"/>
                <a:ext cx="1571430" cy="1"/>
              </a:xfrm>
              <a:prstGeom prst="line">
                <a:avLst/>
              </a:prstGeom>
              <a:grp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08" name="弧形 85"/>
              <p:cNvSpPr/>
              <p:nvPr/>
            </p:nvSpPr>
            <p:spPr>
              <a:xfrm rot="16200000">
                <a:off x="3913901" y="5865040"/>
                <a:ext cx="1730427" cy="1730428"/>
              </a:xfrm>
              <a:prstGeom prst="arc">
                <a:avLst>
                  <a:gd name="adj1" fmla="val 2657162"/>
                  <a:gd name="adj2" fmla="val 8176062"/>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203" name="Group 202"/>
            <p:cNvGrpSpPr/>
            <p:nvPr/>
          </p:nvGrpSpPr>
          <p:grpSpPr>
            <a:xfrm rot="21316916">
              <a:off x="4643646" y="2920859"/>
              <a:ext cx="999616" cy="999876"/>
              <a:chOff x="5013110" y="5059616"/>
              <a:chExt cx="3378533" cy="3379413"/>
            </a:xfrm>
            <a:grpFill/>
          </p:grpSpPr>
          <p:sp>
            <p:nvSpPr>
              <p:cNvPr id="204" name="Oval 203"/>
              <p:cNvSpPr/>
              <p:nvPr/>
            </p:nvSpPr>
            <p:spPr>
              <a:xfrm>
                <a:off x="5013110" y="5059616"/>
                <a:ext cx="3378533" cy="33794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sp>
            <p:nvSpPr>
              <p:cNvPr id="206" name="Oval 205"/>
              <p:cNvSpPr/>
              <p:nvPr/>
            </p:nvSpPr>
            <p:spPr>
              <a:xfrm>
                <a:off x="5352307" y="5332685"/>
                <a:ext cx="2721895" cy="2739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64551" tIns="82275" rIns="164551" bIns="82275" rtlCol="0" anchor="ctr"/>
              <a:lstStyle/>
              <a:p>
                <a:pPr algn="ctr"/>
                <a:endParaRPr lang="bg-BG" sz="1350"/>
              </a:p>
            </p:txBody>
          </p:sp>
        </p:grpSp>
      </p:grpSp>
    </p:spTree>
    <p:extLst>
      <p:ext uri="{BB962C8B-B14F-4D97-AF65-F5344CB8AC3E}">
        <p14:creationId xmlns:p14="http://schemas.microsoft.com/office/powerpoint/2010/main" val="327610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circle(in)">
                                      <p:cBhvr>
                                        <p:cTn id="7" dur="1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wipe(down)">
                                      <p:cBhvr>
                                        <p:cTn id="12" dur="500"/>
                                        <p:tgtEl>
                                          <p:spTgt spid="122"/>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wipe(down)">
                                      <p:cBhvr>
                                        <p:cTn id="16" dur="500"/>
                                        <p:tgtEl>
                                          <p:spTgt spid="130"/>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ipe(down)">
                                      <p:cBhvr>
                                        <p:cTn id="20" dur="500"/>
                                        <p:tgtEl>
                                          <p:spTgt spid="1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wipe(down)">
                                      <p:cBhvr>
                                        <p:cTn id="23" dur="500"/>
                                        <p:tgtEl>
                                          <p:spTgt spid="1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wipe(down)">
                                      <p:cBhvr>
                                        <p:cTn id="28" dur="500"/>
                                        <p:tgtEl>
                                          <p:spTgt spid="9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5"/>
                                        </p:tgtEl>
                                        <p:attrNameLst>
                                          <p:attrName>style.visibility</p:attrName>
                                        </p:attrNameLst>
                                      </p:cBhvr>
                                      <p:to>
                                        <p:strVal val="visible"/>
                                      </p:to>
                                    </p:set>
                                    <p:animEffect transition="in" filter="wipe(down)">
                                      <p:cBhvr>
                                        <p:cTn id="31" dur="500"/>
                                        <p:tgtEl>
                                          <p:spTgt spid="20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wipe(down)">
                                      <p:cBhvr>
                                        <p:cTn id="36" dur="500"/>
                                        <p:tgtEl>
                                          <p:spTgt spid="9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animEffect transition="in" filter="wipe(down)">
                                      <p:cBhvr>
                                        <p:cTn id="39" dur="500"/>
                                        <p:tgtEl>
                                          <p:spTgt spid="1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4"/>
                                        </p:tgtEl>
                                        <p:attrNameLst>
                                          <p:attrName>style.visibility</p:attrName>
                                        </p:attrNameLst>
                                      </p:cBhvr>
                                      <p:to>
                                        <p:strVal val="visible"/>
                                      </p:to>
                                    </p:set>
                                    <p:animEffect transition="in" filter="wipe(down)">
                                      <p:cBhvr>
                                        <p:cTn id="44" dur="500"/>
                                        <p:tgtEl>
                                          <p:spTgt spid="10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81"/>
                                        </p:tgtEl>
                                        <p:attrNameLst>
                                          <p:attrName>style.visibility</p:attrName>
                                        </p:attrNameLst>
                                      </p:cBhvr>
                                      <p:to>
                                        <p:strVal val="visible"/>
                                      </p:to>
                                    </p:set>
                                    <p:animEffect transition="in" filter="wipe(down)">
                                      <p:cBhvr>
                                        <p:cTn id="47" dur="500"/>
                                        <p:tgtEl>
                                          <p:spTgt spid="18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6"/>
                                        </p:tgtEl>
                                        <p:attrNameLst>
                                          <p:attrName>style.visibility</p:attrName>
                                        </p:attrNameLst>
                                      </p:cBhvr>
                                      <p:to>
                                        <p:strVal val="visible"/>
                                      </p:to>
                                    </p:set>
                                    <p:animEffect transition="in" filter="wipe(down)">
                                      <p:cBhvr>
                                        <p:cTn id="52" dur="500"/>
                                        <p:tgtEl>
                                          <p:spTgt spid="186"/>
                                        </p:tgtEl>
                                      </p:cBhvr>
                                    </p:animEffect>
                                  </p:childTnLst>
                                </p:cTn>
                              </p:par>
                              <p:par>
                                <p:cTn id="53" presetID="22" presetClass="entr" presetSubtype="4" fill="hold" nodeType="with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wipe(down)">
                                      <p:cBhvr>
                                        <p:cTn id="55" dur="500"/>
                                        <p:tgtEl>
                                          <p:spTgt spid="11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80"/>
                                        </p:tgtEl>
                                        <p:attrNameLst>
                                          <p:attrName>style.visibility</p:attrName>
                                        </p:attrNameLst>
                                      </p:cBhvr>
                                      <p:to>
                                        <p:strVal val="visible"/>
                                      </p:to>
                                    </p:set>
                                    <p:animEffect transition="in" filter="wipe(down)">
                                      <p:cBhvr>
                                        <p:cTn id="58" dur="500"/>
                                        <p:tgtEl>
                                          <p:spTgt spid="1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41"/>
                                        </p:tgtEl>
                                        <p:attrNameLst>
                                          <p:attrName>style.visibility</p:attrName>
                                        </p:attrNameLst>
                                      </p:cBhvr>
                                      <p:to>
                                        <p:strVal val="visible"/>
                                      </p:to>
                                    </p:set>
                                    <p:animEffect transition="in" filter="wipe(down)">
                                      <p:cBhvr>
                                        <p:cTn id="63" dur="500"/>
                                        <p:tgtEl>
                                          <p:spTgt spid="14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wipe(down)">
                                      <p:cBhvr>
                                        <p:cTn id="66" dur="500"/>
                                        <p:tgtEl>
                                          <p:spTgt spid="1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31"/>
                                        </p:tgtEl>
                                        <p:attrNameLst>
                                          <p:attrName>style.visibility</p:attrName>
                                        </p:attrNameLst>
                                      </p:cBhvr>
                                      <p:to>
                                        <p:strVal val="visible"/>
                                      </p:to>
                                    </p:set>
                                    <p:animEffect transition="in" filter="wipe(down)">
                                      <p:cBhvr>
                                        <p:cTn id="74" dur="500"/>
                                        <p:tgtEl>
                                          <p:spTgt spid="13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wipe(down)">
                                      <p:cBhvr>
                                        <p:cTn id="79" dur="500"/>
                                        <p:tgtEl>
                                          <p:spTgt spid="17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72"/>
                                        </p:tgtEl>
                                        <p:attrNameLst>
                                          <p:attrName>style.visibility</p:attrName>
                                        </p:attrNameLst>
                                      </p:cBhvr>
                                      <p:to>
                                        <p:strVal val="visible"/>
                                      </p:to>
                                    </p:set>
                                    <p:animEffect transition="in" filter="wipe(down)">
                                      <p:cBhvr>
                                        <p:cTn id="82" dur="500"/>
                                        <p:tgtEl>
                                          <p:spTgt spid="1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95"/>
                                        </p:tgtEl>
                                        <p:attrNameLst>
                                          <p:attrName>style.visibility</p:attrName>
                                        </p:attrNameLst>
                                      </p:cBhvr>
                                      <p:to>
                                        <p:strVal val="visible"/>
                                      </p:to>
                                    </p:set>
                                    <p:animEffect transition="in" filter="wipe(down)">
                                      <p:cBhvr>
                                        <p:cTn id="87" dur="500"/>
                                        <p:tgtEl>
                                          <p:spTgt spid="19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02"/>
                                        </p:tgtEl>
                                        <p:attrNameLst>
                                          <p:attrName>style.visibility</p:attrName>
                                        </p:attrNameLst>
                                      </p:cBhvr>
                                      <p:to>
                                        <p:strVal val="visible"/>
                                      </p:to>
                                    </p:set>
                                    <p:animEffect transition="in" filter="wipe(down)">
                                      <p:cBhvr>
                                        <p:cTn id="90" dur="500"/>
                                        <p:tgtEl>
                                          <p:spTgt spid="20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wipe(down)">
                                      <p:cBhvr>
                                        <p:cTn id="95" dur="500"/>
                                        <p:tgtEl>
                                          <p:spTgt spid="8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138"/>
                                        </p:tgtEl>
                                        <p:attrNameLst>
                                          <p:attrName>style.visibility</p:attrName>
                                        </p:attrNameLst>
                                      </p:cBhvr>
                                      <p:to>
                                        <p:strVal val="visible"/>
                                      </p:to>
                                    </p:set>
                                    <p:animEffect transition="in" filter="wipe(down)">
                                      <p:cBhvr>
                                        <p:cTn id="100" dur="500"/>
                                        <p:tgtEl>
                                          <p:spTgt spid="138"/>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151"/>
                                        </p:tgtEl>
                                        <p:attrNameLst>
                                          <p:attrName>style.visibility</p:attrName>
                                        </p:attrNameLst>
                                      </p:cBhvr>
                                      <p:to>
                                        <p:strVal val="visible"/>
                                      </p:to>
                                    </p:set>
                                    <p:animEffect transition="in" filter="wipe(down)">
                                      <p:cBhvr>
                                        <p:cTn id="105" dur="500"/>
                                        <p:tgtEl>
                                          <p:spTgt spid="15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159"/>
                                        </p:tgtEl>
                                        <p:attrNameLst>
                                          <p:attrName>style.visibility</p:attrName>
                                        </p:attrNameLst>
                                      </p:cBhvr>
                                      <p:to>
                                        <p:strVal val="visible"/>
                                      </p:to>
                                    </p:set>
                                    <p:animEffect transition="in" filter="wipe(down)">
                                      <p:cBhvr>
                                        <p:cTn id="110" dur="500"/>
                                        <p:tgtEl>
                                          <p:spTgt spid="159"/>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84"/>
                                        </p:tgtEl>
                                        <p:attrNameLst>
                                          <p:attrName>style.visibility</p:attrName>
                                        </p:attrNameLst>
                                      </p:cBhvr>
                                      <p:to>
                                        <p:strVal val="visible"/>
                                      </p:to>
                                    </p:set>
                                    <p:animEffect transition="in" filter="wipe(down)">
                                      <p:cBhvr>
                                        <p:cTn id="115" dur="500"/>
                                        <p:tgtEl>
                                          <p:spTgt spid="18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193"/>
                                        </p:tgtEl>
                                        <p:attrNameLst>
                                          <p:attrName>style.visibility</p:attrName>
                                        </p:attrNameLst>
                                      </p:cBhvr>
                                      <p:to>
                                        <p:strVal val="visible"/>
                                      </p:to>
                                    </p:set>
                                    <p:animEffect transition="in" filter="wipe(down)">
                                      <p:cBhvr>
                                        <p:cTn id="120"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129" grpId="0" animBg="1"/>
      <p:bldP spid="130" grpId="0" animBg="1"/>
      <p:bldP spid="133" grpId="0" animBg="1"/>
      <p:bldP spid="172" grpId="0" animBg="1"/>
      <p:bldP spid="180" grpId="0" animBg="1"/>
      <p:bldP spid="181" grpId="0" animBg="1"/>
      <p:bldP spid="186" grpId="0" animBg="1"/>
      <p:bldP spid="202" grpId="0" animBg="1"/>
      <p:bldP spid="205" grpId="0" animBg="1"/>
      <p:bldP spid="121" grpId="0" animBg="1"/>
      <p:bldP spid="1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851" b="30851"/>
          <a:stretch>
            <a:fillRect/>
          </a:stretch>
        </p:blipFill>
        <p:spPr/>
      </p:pic>
      <p:sp>
        <p:nvSpPr>
          <p:cNvPr id="11" name="テキスト プレースホルダー 10"/>
          <p:cNvSpPr>
            <a:spLocks noGrp="1"/>
          </p:cNvSpPr>
          <p:nvPr>
            <p:ph type="body" sz="quarter" idx="11"/>
          </p:nvPr>
        </p:nvSpPr>
        <p:spPr/>
        <p:txBody>
          <a:bodyPr/>
          <a:lstStyle/>
          <a:p>
            <a:endParaRPr lang="ja-JP" altLang="en-US" dirty="0"/>
          </a:p>
        </p:txBody>
      </p:sp>
      <p:sp>
        <p:nvSpPr>
          <p:cNvPr id="4" name="タイトル 3"/>
          <p:cNvSpPr>
            <a:spLocks noGrp="1"/>
          </p:cNvSpPr>
          <p:nvPr>
            <p:ph type="title"/>
          </p:nvPr>
        </p:nvSpPr>
        <p:spPr/>
        <p:txBody>
          <a:bodyPr/>
          <a:lstStyle/>
          <a:p>
            <a:r>
              <a:rPr kumimoji="1" lang="id-ID" altLang="ja-JP" smtClean="0"/>
              <a:t>METEDOLOGI PENELITIAN</a:t>
            </a:r>
            <a:endParaRPr kumimoji="1" lang="ja-JP" altLang="en-US" dirty="0"/>
          </a:p>
        </p:txBody>
      </p:sp>
      <p:sp>
        <p:nvSpPr>
          <p:cNvPr id="10" name="テキスト プレースホルダー 9"/>
          <p:cNvSpPr>
            <a:spLocks noGrp="1"/>
          </p:cNvSpPr>
          <p:nvPr>
            <p:ph type="body" sz="quarter" idx="12"/>
          </p:nvPr>
        </p:nvSpPr>
        <p:spPr/>
        <p:txBody>
          <a:bodyPr/>
          <a:lstStyle/>
          <a:p>
            <a:r>
              <a:rPr lang="en-US" altLang="ja-JP" smtClean="0"/>
              <a:t>BAB </a:t>
            </a:r>
            <a:r>
              <a:rPr lang="id-ID" altLang="ja-JP" smtClean="0"/>
              <a:t>III</a:t>
            </a:r>
            <a:endParaRPr lang="ja-JP" altLang="en-US" dirty="0"/>
          </a:p>
        </p:txBody>
      </p:sp>
      <p:pic>
        <p:nvPicPr>
          <p:cNvPr id="14" name="Picture 12" descr="https://image.freepik.com/free-vector/graduation-hat-icon_23-2147501232.jpg"/>
          <p:cNvPicPr>
            <a:picLocks noChangeAspect="1" noChangeArrowheads="1"/>
          </p:cNvPicPr>
          <p:nvPr/>
        </p:nvPicPr>
        <p:blipFill>
          <a:blip r:embed="rId3" cstate="print"/>
          <a:srcRect/>
          <a:stretch>
            <a:fillRect/>
          </a:stretch>
        </p:blipFill>
        <p:spPr bwMode="auto">
          <a:xfrm>
            <a:off x="917537" y="7528764"/>
            <a:ext cx="1428176" cy="1456209"/>
          </a:xfrm>
          <a:prstGeom prst="ellipse">
            <a:avLst/>
          </a:prstGeom>
          <a:ln>
            <a:noFill/>
          </a:ln>
          <a:effectLst>
            <a:softEdge rad="112500"/>
          </a:effectLst>
        </p:spPr>
      </p:pic>
    </p:spTree>
    <p:extLst>
      <p:ext uri="{BB962C8B-B14F-4D97-AF65-F5344CB8AC3E}">
        <p14:creationId xmlns:p14="http://schemas.microsoft.com/office/powerpoint/2010/main" val="326498189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28191" y="2063488"/>
            <a:ext cx="14471374" cy="8092196"/>
          </a:xfrm>
          <a:prstGeom prst="rect">
            <a:avLst/>
          </a:prstGeom>
          <a:no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id-ID"/>
          </a:p>
        </p:txBody>
      </p:sp>
      <p:sp>
        <p:nvSpPr>
          <p:cNvPr id="5" name="タイトル 4"/>
          <p:cNvSpPr>
            <a:spLocks noGrp="1"/>
          </p:cNvSpPr>
          <p:nvPr>
            <p:ph type="title"/>
          </p:nvPr>
        </p:nvSpPr>
        <p:spPr>
          <a:xfrm rot="21420000">
            <a:off x="914223" y="871933"/>
            <a:ext cx="10424847" cy="919387"/>
          </a:xfrm>
        </p:spPr>
        <p:txBody>
          <a:bodyPr>
            <a:normAutofit/>
          </a:bodyPr>
          <a:lstStyle/>
          <a:p>
            <a:pPr algn="ctr"/>
            <a:r>
              <a:rPr kumimoji="1" lang="id-ID" altLang="ja-JP" smtClean="0"/>
              <a:t>V-MODEL(GRAHAM,2006)</a:t>
            </a:r>
            <a:endParaRPr kumimoji="1" lang="ja-JP" altLang="en-US" dirty="0"/>
          </a:p>
        </p:txBody>
      </p:sp>
      <p:sp>
        <p:nvSpPr>
          <p:cNvPr id="14" name="スライド番号プレースホルダー 13"/>
          <p:cNvSpPr>
            <a:spLocks noGrp="1"/>
          </p:cNvSpPr>
          <p:nvPr>
            <p:ph type="sldNum" sz="quarter" idx="11"/>
          </p:nvPr>
        </p:nvSpPr>
        <p:spPr/>
        <p:txBody>
          <a:bodyPr/>
          <a:lstStyle/>
          <a:p>
            <a:fld id="{F95F845C-B07D-424A-A6EA-96D8F4A7E4C5}" type="slidenum">
              <a:rPr lang="ja-JP" altLang="en-US" smtClean="0"/>
              <a:pPr/>
              <a:t>15</a:t>
            </a:fld>
            <a:endParaRPr lang="ja-JP"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861" y="2063488"/>
            <a:ext cx="12404034" cy="8223512"/>
          </a:xfrm>
          <a:prstGeom prst="rect">
            <a:avLst/>
          </a:prstGeom>
        </p:spPr>
      </p:pic>
    </p:spTree>
    <p:extLst>
      <p:ext uri="{BB962C8B-B14F-4D97-AF65-F5344CB8AC3E}">
        <p14:creationId xmlns:p14="http://schemas.microsoft.com/office/powerpoint/2010/main" val="105459587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851" b="30851"/>
          <a:stretch>
            <a:fillRect/>
          </a:stretch>
        </p:blipFill>
        <p:spPr/>
      </p:pic>
      <p:sp>
        <p:nvSpPr>
          <p:cNvPr id="11" name="テキスト プレースホルダー 10"/>
          <p:cNvSpPr>
            <a:spLocks noGrp="1"/>
          </p:cNvSpPr>
          <p:nvPr>
            <p:ph type="body" sz="quarter" idx="11"/>
          </p:nvPr>
        </p:nvSpPr>
        <p:spPr/>
        <p:txBody>
          <a:bodyPr/>
          <a:lstStyle/>
          <a:p>
            <a:endParaRPr lang="ja-JP" altLang="en-US" dirty="0"/>
          </a:p>
        </p:txBody>
      </p:sp>
      <p:sp>
        <p:nvSpPr>
          <p:cNvPr id="4" name="タイトル 3"/>
          <p:cNvSpPr>
            <a:spLocks noGrp="1"/>
          </p:cNvSpPr>
          <p:nvPr>
            <p:ph type="title"/>
          </p:nvPr>
        </p:nvSpPr>
        <p:spPr/>
        <p:txBody>
          <a:bodyPr/>
          <a:lstStyle/>
          <a:p>
            <a:r>
              <a:rPr kumimoji="1" lang="id-ID" altLang="ja-JP" smtClean="0"/>
              <a:t>ANALISA &amp; PERANCANGAN</a:t>
            </a:r>
            <a:endParaRPr kumimoji="1" lang="ja-JP" altLang="en-US" dirty="0"/>
          </a:p>
        </p:txBody>
      </p:sp>
      <p:sp>
        <p:nvSpPr>
          <p:cNvPr id="10" name="テキスト プレースホルダー 9"/>
          <p:cNvSpPr>
            <a:spLocks noGrp="1"/>
          </p:cNvSpPr>
          <p:nvPr>
            <p:ph type="body" sz="quarter" idx="12"/>
          </p:nvPr>
        </p:nvSpPr>
        <p:spPr/>
        <p:txBody>
          <a:bodyPr/>
          <a:lstStyle/>
          <a:p>
            <a:r>
              <a:rPr lang="en-US" altLang="ja-JP" dirty="0" smtClean="0"/>
              <a:t>BAB IV</a:t>
            </a:r>
            <a:endParaRPr lang="ja-JP" altLang="en-US" dirty="0"/>
          </a:p>
        </p:txBody>
      </p:sp>
      <p:pic>
        <p:nvPicPr>
          <p:cNvPr id="14" name="Picture 12" descr="https://image.freepik.com/free-vector/graduation-hat-icon_23-2147501232.jpg"/>
          <p:cNvPicPr>
            <a:picLocks noChangeAspect="1" noChangeArrowheads="1"/>
          </p:cNvPicPr>
          <p:nvPr/>
        </p:nvPicPr>
        <p:blipFill>
          <a:blip r:embed="rId3" cstate="print"/>
          <a:srcRect/>
          <a:stretch>
            <a:fillRect/>
          </a:stretch>
        </p:blipFill>
        <p:spPr bwMode="auto">
          <a:xfrm>
            <a:off x="917537" y="7528764"/>
            <a:ext cx="1428176" cy="1456209"/>
          </a:xfrm>
          <a:prstGeom prst="ellipse">
            <a:avLst/>
          </a:prstGeom>
          <a:ln>
            <a:noFill/>
          </a:ln>
          <a:effectLst>
            <a:softEdge rad="112500"/>
          </a:effectLst>
        </p:spPr>
      </p:pic>
    </p:spTree>
    <p:extLst>
      <p:ext uri="{BB962C8B-B14F-4D97-AF65-F5344CB8AC3E}">
        <p14:creationId xmlns:p14="http://schemas.microsoft.com/office/powerpoint/2010/main" val="364841839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smtClean="0"/>
              <a:t>ANALISA SISTEM LAMA</a:t>
            </a:r>
            <a:endParaRPr kumimoji="1" lang="ja-JP" altLang="en-US" dirty="0"/>
          </a:p>
        </p:txBody>
      </p:sp>
      <p:sp>
        <p:nvSpPr>
          <p:cNvPr id="5" name="スライド番号プレースホルダー 4"/>
          <p:cNvSpPr>
            <a:spLocks noGrp="1"/>
          </p:cNvSpPr>
          <p:nvPr>
            <p:ph type="sldNum" sz="quarter" idx="11"/>
          </p:nvPr>
        </p:nvSpPr>
        <p:spPr/>
        <p:txBody>
          <a:bodyPr/>
          <a:lstStyle/>
          <a:p>
            <a:fld id="{F95F845C-B07D-424A-A6EA-96D8F4A7E4C5}" type="slidenum">
              <a:rPr lang="ja-JP" altLang="en-US" smtClean="0"/>
              <a:pPr/>
              <a:t>17</a:t>
            </a:fld>
            <a:endParaRPr lang="ja-JP" altLang="en-US"/>
          </a:p>
        </p:txBody>
      </p:sp>
      <p:sp>
        <p:nvSpPr>
          <p:cNvPr id="11" name="テキスト プレースホルダー 10"/>
          <p:cNvSpPr>
            <a:spLocks noGrp="1"/>
          </p:cNvSpPr>
          <p:nvPr>
            <p:ph type="body" sz="quarter" idx="21"/>
          </p:nvPr>
        </p:nvSpPr>
        <p:spPr>
          <a:xfrm>
            <a:off x="2007703" y="2219670"/>
            <a:ext cx="14371984" cy="7699582"/>
          </a:xfrm>
          <a:solidFill>
            <a:schemeClr val="tx2">
              <a:lumMod val="95000"/>
            </a:schemeClr>
          </a:solidFill>
          <a:ln>
            <a:solidFill>
              <a:schemeClr val="bg2"/>
            </a:solidFill>
          </a:ln>
        </p:spPr>
        <p:txBody>
          <a:bodyPr>
            <a:normAutofit/>
          </a:bodyPr>
          <a:lstStyle/>
          <a:p>
            <a:pPr algn="just"/>
            <a:r>
              <a:rPr lang="id-ID" sz="2800"/>
              <a:t>	</a:t>
            </a:r>
            <a:endParaRPr lang="id-ID" sz="2800" smtClean="0"/>
          </a:p>
          <a:p>
            <a:pPr algn="just"/>
            <a:r>
              <a:rPr lang="id-ID" sz="2800" b="1"/>
              <a:t>	</a:t>
            </a:r>
            <a:r>
              <a:rPr lang="id-ID" sz="3200" b="1" smtClean="0"/>
              <a:t>K</a:t>
            </a:r>
            <a:r>
              <a:rPr lang="en-US" sz="3200" b="1"/>
              <a:t>egiatan pe</a:t>
            </a:r>
            <a:r>
              <a:rPr lang="id-ID" sz="3200" b="1"/>
              <a:t>metaan</a:t>
            </a:r>
            <a:r>
              <a:rPr lang="en-US" sz="3200" b="1"/>
              <a:t> jaringan jalan</a:t>
            </a:r>
            <a:r>
              <a:rPr lang="id-ID" sz="3200" b="1"/>
              <a:t> yang berjalan saat ini di Dinas Pekerjaan Umum Bina Marga Kabupaten Mandailing Natal diawali dengan tahapan survey yaitu dengan melakukan pengecekan dan pengukuran lapangan dari data sekunder yang ada serta pendataan terhadap kondisi existing dan perubahan data di lapangan. </a:t>
            </a:r>
            <a:endParaRPr lang="en-US" sz="3200" b="1"/>
          </a:p>
          <a:p>
            <a:pPr algn="just"/>
            <a:endParaRPr lang="id-ID" sz="3200" b="1" smtClean="0"/>
          </a:p>
          <a:p>
            <a:pPr algn="just"/>
            <a:r>
              <a:rPr lang="id-ID" sz="3200" b="1" smtClean="0"/>
              <a:t>	Data </a:t>
            </a:r>
            <a:r>
              <a:rPr lang="id-ID" sz="3200" b="1"/>
              <a:t>yang disurvei dan dikumpulkan meliputi nama jalan, lokasi jalan, kondisi, tipe perkerasan, posisi (koordinat awal dan akhir), volume jalan (panjang dan lebar), dokumentasi foto jalan, dll. Setelah itu dilakukan tahap pengolahan data dimana data primer yang diperoleh sebelumnya pada tahap survey akan diinventarisir dan dicolecting dalam bentuk tabulasi data pengolah kata ataupun pengolah angka oleh staff kepegawaian. Selanjutnya sebagian dari  laporan data numerik 224 ruas jalan tersebut akan dikembangkan menjadi peta analog yang kemudian dicetak dan ditempelkan di beberapa ruangan instansi tersebut. </a:t>
            </a:r>
            <a:endParaRPr lang="en-US" sz="3200" b="1"/>
          </a:p>
          <a:p>
            <a:pPr algn="just">
              <a:lnSpc>
                <a:spcPct val="150000"/>
              </a:lnSpc>
            </a:pPr>
            <a:endParaRPr kumimoji="1" lang="ja-JP" altLang="en-US" sz="2800" dirty="0"/>
          </a:p>
        </p:txBody>
      </p:sp>
    </p:spTree>
    <p:extLst>
      <p:ext uri="{BB962C8B-B14F-4D97-AF65-F5344CB8AC3E}">
        <p14:creationId xmlns:p14="http://schemas.microsoft.com/office/powerpoint/2010/main" val="62116822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43"/>
          <p:cNvSpPr/>
          <p:nvPr/>
        </p:nvSpPr>
        <p:spPr>
          <a:xfrm flipH="1">
            <a:off x="6934021" y="3631831"/>
            <a:ext cx="11013014" cy="1541057"/>
          </a:xfrm>
          <a:custGeom>
            <a:avLst/>
            <a:gdLst>
              <a:gd name="connsiteX0" fmla="*/ 6290562 w 6883400"/>
              <a:gd name="connsiteY0" fmla="*/ 0 h 1185676"/>
              <a:gd name="connsiteX1" fmla="*/ 4835131 w 6883400"/>
              <a:gd name="connsiteY1" fmla="*/ 0 h 1185676"/>
              <a:gd name="connsiteX2" fmla="*/ 4799079 w 6883400"/>
              <a:gd name="connsiteY2" fmla="*/ 0 h 1185676"/>
              <a:gd name="connsiteX3" fmla="*/ 4686814 w 6883400"/>
              <a:gd name="connsiteY3" fmla="*/ 0 h 1185676"/>
              <a:gd name="connsiteX4" fmla="*/ 4550662 w 6883400"/>
              <a:gd name="connsiteY4" fmla="*/ 0 h 1185676"/>
              <a:gd name="connsiteX5" fmla="*/ 3343648 w 6883400"/>
              <a:gd name="connsiteY5" fmla="*/ 0 h 1185676"/>
              <a:gd name="connsiteX6" fmla="*/ 3231383 w 6883400"/>
              <a:gd name="connsiteY6" fmla="*/ 0 h 1185676"/>
              <a:gd name="connsiteX7" fmla="*/ 3195331 w 6883400"/>
              <a:gd name="connsiteY7" fmla="*/ 0 h 1185676"/>
              <a:gd name="connsiteX8" fmla="*/ 3095231 w 6883400"/>
              <a:gd name="connsiteY8" fmla="*/ 0 h 1185676"/>
              <a:gd name="connsiteX9" fmla="*/ 3059179 w 6883400"/>
              <a:gd name="connsiteY9" fmla="*/ 0 h 1185676"/>
              <a:gd name="connsiteX10" fmla="*/ 2946914 w 6883400"/>
              <a:gd name="connsiteY10" fmla="*/ 0 h 1185676"/>
              <a:gd name="connsiteX11" fmla="*/ 1739900 w 6883400"/>
              <a:gd name="connsiteY11" fmla="*/ 0 h 1185676"/>
              <a:gd name="connsiteX12" fmla="*/ 1603748 w 6883400"/>
              <a:gd name="connsiteY12" fmla="*/ 0 h 1185676"/>
              <a:gd name="connsiteX13" fmla="*/ 1491483 w 6883400"/>
              <a:gd name="connsiteY13" fmla="*/ 0 h 1185676"/>
              <a:gd name="connsiteX14" fmla="*/ 1455431 w 6883400"/>
              <a:gd name="connsiteY14" fmla="*/ 0 h 1185676"/>
              <a:gd name="connsiteX15" fmla="*/ 0 w 6883400"/>
              <a:gd name="connsiteY15" fmla="*/ 0 h 1185676"/>
              <a:gd name="connsiteX16" fmla="*/ 0 w 6883400"/>
              <a:gd name="connsiteY16" fmla="*/ 1185676 h 1185676"/>
              <a:gd name="connsiteX17" fmla="*/ 1455431 w 6883400"/>
              <a:gd name="connsiteY17" fmla="*/ 1185676 h 1185676"/>
              <a:gd name="connsiteX18" fmla="*/ 1491483 w 6883400"/>
              <a:gd name="connsiteY18" fmla="*/ 1185676 h 1185676"/>
              <a:gd name="connsiteX19" fmla="*/ 1603748 w 6883400"/>
              <a:gd name="connsiteY19" fmla="*/ 1185676 h 1185676"/>
              <a:gd name="connsiteX20" fmla="*/ 1739900 w 6883400"/>
              <a:gd name="connsiteY20" fmla="*/ 1185676 h 1185676"/>
              <a:gd name="connsiteX21" fmla="*/ 2946914 w 6883400"/>
              <a:gd name="connsiteY21" fmla="*/ 1185676 h 1185676"/>
              <a:gd name="connsiteX22" fmla="*/ 3059179 w 6883400"/>
              <a:gd name="connsiteY22" fmla="*/ 1185676 h 1185676"/>
              <a:gd name="connsiteX23" fmla="*/ 3095231 w 6883400"/>
              <a:gd name="connsiteY23" fmla="*/ 1185676 h 1185676"/>
              <a:gd name="connsiteX24" fmla="*/ 3195331 w 6883400"/>
              <a:gd name="connsiteY24" fmla="*/ 1185676 h 1185676"/>
              <a:gd name="connsiteX25" fmla="*/ 3231383 w 6883400"/>
              <a:gd name="connsiteY25" fmla="*/ 1185676 h 1185676"/>
              <a:gd name="connsiteX26" fmla="*/ 3343648 w 6883400"/>
              <a:gd name="connsiteY26" fmla="*/ 1185676 h 1185676"/>
              <a:gd name="connsiteX27" fmla="*/ 4550662 w 6883400"/>
              <a:gd name="connsiteY27" fmla="*/ 1185676 h 1185676"/>
              <a:gd name="connsiteX28" fmla="*/ 4686814 w 6883400"/>
              <a:gd name="connsiteY28" fmla="*/ 1185676 h 1185676"/>
              <a:gd name="connsiteX29" fmla="*/ 4799079 w 6883400"/>
              <a:gd name="connsiteY29" fmla="*/ 1185676 h 1185676"/>
              <a:gd name="connsiteX30" fmla="*/ 4835131 w 6883400"/>
              <a:gd name="connsiteY30" fmla="*/ 1185676 h 1185676"/>
              <a:gd name="connsiteX31" fmla="*/ 6290562 w 6883400"/>
              <a:gd name="connsiteY31" fmla="*/ 1185676 h 1185676"/>
              <a:gd name="connsiteX32" fmla="*/ 6883400 w 6883400"/>
              <a:gd name="connsiteY32" fmla="*/ 592838 h 1185676"/>
              <a:gd name="connsiteX33" fmla="*/ 6290562 w 6883400"/>
              <a:gd name="connsiteY33" fmla="*/ 0 h 118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883400" h="1185676">
                <a:moveTo>
                  <a:pt x="6290562" y="0"/>
                </a:moveTo>
                <a:lnTo>
                  <a:pt x="4835131" y="0"/>
                </a:lnTo>
                <a:lnTo>
                  <a:pt x="4799079" y="0"/>
                </a:lnTo>
                <a:lnTo>
                  <a:pt x="4686814" y="0"/>
                </a:lnTo>
                <a:lnTo>
                  <a:pt x="4550662" y="0"/>
                </a:lnTo>
                <a:lnTo>
                  <a:pt x="3343648" y="0"/>
                </a:lnTo>
                <a:lnTo>
                  <a:pt x="3231383" y="0"/>
                </a:lnTo>
                <a:lnTo>
                  <a:pt x="3195331" y="0"/>
                </a:lnTo>
                <a:lnTo>
                  <a:pt x="3095231" y="0"/>
                </a:lnTo>
                <a:lnTo>
                  <a:pt x="3059179" y="0"/>
                </a:lnTo>
                <a:lnTo>
                  <a:pt x="2946914" y="0"/>
                </a:lnTo>
                <a:lnTo>
                  <a:pt x="1739900" y="0"/>
                </a:lnTo>
                <a:lnTo>
                  <a:pt x="1603748" y="0"/>
                </a:lnTo>
                <a:lnTo>
                  <a:pt x="1491483" y="0"/>
                </a:lnTo>
                <a:lnTo>
                  <a:pt x="1455431" y="0"/>
                </a:lnTo>
                <a:lnTo>
                  <a:pt x="0" y="0"/>
                </a:lnTo>
                <a:lnTo>
                  <a:pt x="0" y="1185676"/>
                </a:lnTo>
                <a:lnTo>
                  <a:pt x="1455431" y="1185676"/>
                </a:lnTo>
                <a:lnTo>
                  <a:pt x="1491483" y="1185676"/>
                </a:lnTo>
                <a:lnTo>
                  <a:pt x="1603748" y="1185676"/>
                </a:lnTo>
                <a:lnTo>
                  <a:pt x="1739900" y="1185676"/>
                </a:lnTo>
                <a:lnTo>
                  <a:pt x="2946914" y="1185676"/>
                </a:lnTo>
                <a:lnTo>
                  <a:pt x="3059179" y="1185676"/>
                </a:lnTo>
                <a:lnTo>
                  <a:pt x="3095231" y="1185676"/>
                </a:lnTo>
                <a:lnTo>
                  <a:pt x="3195331" y="1185676"/>
                </a:lnTo>
                <a:lnTo>
                  <a:pt x="3231383" y="1185676"/>
                </a:lnTo>
                <a:lnTo>
                  <a:pt x="3343648" y="1185676"/>
                </a:lnTo>
                <a:lnTo>
                  <a:pt x="4550662" y="1185676"/>
                </a:lnTo>
                <a:lnTo>
                  <a:pt x="4686814" y="1185676"/>
                </a:lnTo>
                <a:lnTo>
                  <a:pt x="4799079" y="1185676"/>
                </a:lnTo>
                <a:lnTo>
                  <a:pt x="4835131" y="1185676"/>
                </a:lnTo>
                <a:lnTo>
                  <a:pt x="6290562" y="1185676"/>
                </a:lnTo>
                <a:cubicBezTo>
                  <a:pt x="6617978" y="1185676"/>
                  <a:pt x="6883400" y="920253"/>
                  <a:pt x="6883400" y="592838"/>
                </a:cubicBezTo>
                <a:cubicBezTo>
                  <a:pt x="6883400" y="265423"/>
                  <a:pt x="6617978" y="0"/>
                  <a:pt x="6290562" y="0"/>
                </a:cubicBezTo>
                <a:close/>
              </a:path>
            </a:pathLst>
          </a:custGeom>
          <a:solidFill>
            <a:srgbClr val="BBFF02"/>
          </a:solidFill>
          <a:ln>
            <a:noFill/>
          </a:ln>
          <a:effectLst>
            <a:innerShdw blurRad="63500" dist="50800" dir="18900000">
              <a:prstClr val="black">
                <a:alpha val="23000"/>
              </a:prstClr>
            </a:innerShdw>
          </a:effectLst>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2400"/>
          </a:p>
        </p:txBody>
      </p:sp>
      <p:sp>
        <p:nvSpPr>
          <p:cNvPr id="8" name="タイトル 7"/>
          <p:cNvSpPr>
            <a:spLocks noGrp="1"/>
          </p:cNvSpPr>
          <p:nvPr>
            <p:ph type="title"/>
          </p:nvPr>
        </p:nvSpPr>
        <p:spPr>
          <a:xfrm rot="21420000">
            <a:off x="280047" y="735192"/>
            <a:ext cx="10939427" cy="1232222"/>
          </a:xfrm>
        </p:spPr>
        <p:txBody>
          <a:bodyPr>
            <a:noAutofit/>
          </a:bodyPr>
          <a:lstStyle/>
          <a:p>
            <a:pPr algn="l"/>
            <a:r>
              <a:rPr lang="en-US" altLang="ja-JP" sz="4400" dirty="0" smtClean="0"/>
              <a:t>ANALISA SISTEM USULAN</a:t>
            </a:r>
            <a:endParaRPr kumimoji="1" lang="ja-JP" altLang="en-US" sz="4400" dirty="0"/>
          </a:p>
        </p:txBody>
      </p:sp>
      <p:sp>
        <p:nvSpPr>
          <p:cNvPr id="5" name="スライド番号プレースホルダー 4"/>
          <p:cNvSpPr>
            <a:spLocks noGrp="1"/>
          </p:cNvSpPr>
          <p:nvPr>
            <p:ph type="sldNum" sz="quarter" idx="11"/>
          </p:nvPr>
        </p:nvSpPr>
        <p:spPr/>
        <p:txBody>
          <a:bodyPr/>
          <a:lstStyle/>
          <a:p>
            <a:fld id="{F95F845C-B07D-424A-A6EA-96D8F4A7E4C5}" type="slidenum">
              <a:rPr lang="ja-JP" altLang="en-US" smtClean="0"/>
              <a:pPr/>
              <a:t>18</a:t>
            </a:fld>
            <a:endParaRPr lang="ja-JP" altLang="en-US"/>
          </a:p>
        </p:txBody>
      </p:sp>
      <p:sp>
        <p:nvSpPr>
          <p:cNvPr id="6" name="Freeform 5"/>
          <p:cNvSpPr/>
          <p:nvPr/>
        </p:nvSpPr>
        <p:spPr>
          <a:xfrm>
            <a:off x="836217" y="4607259"/>
            <a:ext cx="5759996" cy="3276600"/>
          </a:xfrm>
          <a:custGeom>
            <a:avLst/>
            <a:gdLst>
              <a:gd name="connsiteX0" fmla="*/ 0 w 4933950"/>
              <a:gd name="connsiteY0" fmla="*/ 0 h 2806700"/>
              <a:gd name="connsiteX1" fmla="*/ 3530600 w 4933950"/>
              <a:gd name="connsiteY1" fmla="*/ 0 h 2806700"/>
              <a:gd name="connsiteX2" fmla="*/ 4933950 w 4933950"/>
              <a:gd name="connsiteY2" fmla="*/ 1403350 h 2806700"/>
              <a:gd name="connsiteX3" fmla="*/ 3530600 w 4933950"/>
              <a:gd name="connsiteY3" fmla="*/ 2806700 h 2806700"/>
              <a:gd name="connsiteX4" fmla="*/ 0 w 4933950"/>
              <a:gd name="connsiteY4" fmla="*/ 280670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3950" h="2806700">
                <a:moveTo>
                  <a:pt x="0" y="0"/>
                </a:moveTo>
                <a:lnTo>
                  <a:pt x="3530600" y="0"/>
                </a:lnTo>
                <a:cubicBezTo>
                  <a:pt x="4305649" y="0"/>
                  <a:pt x="4933950" y="628301"/>
                  <a:pt x="4933950" y="1403350"/>
                </a:cubicBezTo>
                <a:cubicBezTo>
                  <a:pt x="4933950" y="2178399"/>
                  <a:pt x="4305649" y="2806700"/>
                  <a:pt x="3530600" y="2806700"/>
                </a:cubicBezTo>
                <a:lnTo>
                  <a:pt x="0" y="2806700"/>
                </a:lnTo>
                <a:close/>
              </a:path>
            </a:pathLst>
          </a:custGeom>
          <a:solidFill>
            <a:schemeClr val="bg2"/>
          </a:solidFill>
          <a:ln>
            <a:noFill/>
          </a:ln>
          <a:effectLst>
            <a:innerShdw blurRad="63500" dist="50800" dir="18900000">
              <a:prstClr val="black">
                <a:alpha val="23000"/>
              </a:prstClr>
            </a:innerShdw>
          </a:effectLst>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2400"/>
          </a:p>
        </p:txBody>
      </p:sp>
      <p:grpSp>
        <p:nvGrpSpPr>
          <p:cNvPr id="7" name="Group 28"/>
          <p:cNvGrpSpPr/>
          <p:nvPr/>
        </p:nvGrpSpPr>
        <p:grpSpPr>
          <a:xfrm>
            <a:off x="3388917" y="4794032"/>
            <a:ext cx="2921000" cy="2903053"/>
            <a:chOff x="2374001" y="299842"/>
            <a:chExt cx="3577634" cy="3555652"/>
          </a:xfrm>
        </p:grpSpPr>
        <p:sp>
          <p:nvSpPr>
            <p:cNvPr id="9" name="Freeform 8"/>
            <p:cNvSpPr/>
            <p:nvPr/>
          </p:nvSpPr>
          <p:spPr>
            <a:xfrm rot="20863527">
              <a:off x="2417946" y="732919"/>
              <a:ext cx="1833462" cy="3078048"/>
            </a:xfrm>
            <a:custGeom>
              <a:avLst/>
              <a:gdLst>
                <a:gd name="connsiteX0" fmla="*/ 1767385 w 1993554"/>
                <a:gd name="connsiteY0" fmla="*/ 0 h 3534770"/>
                <a:gd name="connsiteX1" fmla="*/ 1948090 w 1993554"/>
                <a:gd name="connsiteY1" fmla="*/ 9125 h 3534770"/>
                <a:gd name="connsiteX2" fmla="*/ 1993554 w 1993554"/>
                <a:gd name="connsiteY2" fmla="*/ 16064 h 3534770"/>
                <a:gd name="connsiteX3" fmla="*/ 1863533 w 1993554"/>
                <a:gd name="connsiteY3" fmla="*/ 35907 h 3534770"/>
                <a:gd name="connsiteX4" fmla="*/ 452338 w 1993554"/>
                <a:gd name="connsiteY4" fmla="*/ 1767385 h 3534770"/>
                <a:gd name="connsiteX5" fmla="*/ 1863533 w 1993554"/>
                <a:gd name="connsiteY5" fmla="*/ 3498863 h 3534770"/>
                <a:gd name="connsiteX6" fmla="*/ 1993554 w 1993554"/>
                <a:gd name="connsiteY6" fmla="*/ 3518707 h 3534770"/>
                <a:gd name="connsiteX7" fmla="*/ 1948090 w 1993554"/>
                <a:gd name="connsiteY7" fmla="*/ 3525645 h 3534770"/>
                <a:gd name="connsiteX8" fmla="*/ 1767385 w 1993554"/>
                <a:gd name="connsiteY8" fmla="*/ 3534770 h 3534770"/>
                <a:gd name="connsiteX9" fmla="*/ 0 w 1993554"/>
                <a:gd name="connsiteY9" fmla="*/ 1767385 h 3534770"/>
                <a:gd name="connsiteX10" fmla="*/ 1767385 w 1993554"/>
                <a:gd name="connsiteY10" fmla="*/ 0 h 35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554" h="3534770">
                  <a:moveTo>
                    <a:pt x="1767385" y="0"/>
                  </a:moveTo>
                  <a:cubicBezTo>
                    <a:pt x="1828391" y="0"/>
                    <a:pt x="1888676" y="3091"/>
                    <a:pt x="1948090" y="9125"/>
                  </a:cubicBezTo>
                  <a:lnTo>
                    <a:pt x="1993554" y="16064"/>
                  </a:lnTo>
                  <a:lnTo>
                    <a:pt x="1863533" y="35907"/>
                  </a:lnTo>
                  <a:cubicBezTo>
                    <a:pt x="1058166" y="200709"/>
                    <a:pt x="452338" y="913298"/>
                    <a:pt x="452338" y="1767385"/>
                  </a:cubicBezTo>
                  <a:cubicBezTo>
                    <a:pt x="452338" y="2621473"/>
                    <a:pt x="1058166" y="3334061"/>
                    <a:pt x="1863533" y="3498863"/>
                  </a:cubicBezTo>
                  <a:lnTo>
                    <a:pt x="1993554" y="3518707"/>
                  </a:lnTo>
                  <a:lnTo>
                    <a:pt x="1948090" y="3525645"/>
                  </a:lnTo>
                  <a:cubicBezTo>
                    <a:pt x="1888676" y="3531679"/>
                    <a:pt x="1828391" y="3534770"/>
                    <a:pt x="1767385" y="3534770"/>
                  </a:cubicBezTo>
                  <a:cubicBezTo>
                    <a:pt x="791285" y="3534770"/>
                    <a:pt x="0" y="2743485"/>
                    <a:pt x="0" y="1767385"/>
                  </a:cubicBezTo>
                  <a:cubicBezTo>
                    <a:pt x="0" y="791285"/>
                    <a:pt x="791285" y="0"/>
                    <a:pt x="1767385" y="0"/>
                  </a:cubicBezTo>
                  <a:close/>
                </a:path>
              </a:pathLst>
            </a:custGeom>
            <a:solidFill>
              <a:sysClr val="window" lastClr="FFFFFF">
                <a:lumMod val="85000"/>
              </a:sysClr>
            </a:solidFill>
            <a:ln w="12700" cap="flat" cmpd="sng" algn="ctr">
              <a:noFill/>
              <a:prstDash val="solid"/>
              <a:miter lim="800000"/>
            </a:ln>
            <a:effectLst>
              <a:outerShdw blurRad="673100" dir="1500000" sx="112000" sy="112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 name="Oval 9"/>
            <p:cNvSpPr/>
            <p:nvPr/>
          </p:nvSpPr>
          <p:spPr>
            <a:xfrm>
              <a:off x="2374001" y="320724"/>
              <a:ext cx="3534770" cy="3534770"/>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Oval 11"/>
            <p:cNvSpPr/>
            <p:nvPr/>
          </p:nvSpPr>
          <p:spPr>
            <a:xfrm>
              <a:off x="2416865" y="299842"/>
              <a:ext cx="3534770" cy="3534770"/>
            </a:xfrm>
            <a:prstGeom prst="ellipse">
              <a:avLst/>
            </a:prstGeom>
            <a:gradFill flip="none" rotWithShape="1">
              <a:gsLst>
                <a:gs pos="57000">
                  <a:srgbClr val="A5A5A5">
                    <a:lumMod val="5000"/>
                    <a:lumOff val="95000"/>
                  </a:srgbClr>
                </a:gs>
                <a:gs pos="80000">
                  <a:srgbClr val="A5A5A5">
                    <a:lumMod val="45000"/>
                    <a:lumOff val="55000"/>
                  </a:srgbClr>
                </a:gs>
              </a:gsLst>
              <a:path path="circle">
                <a:fillToRect t="100000" r="100000"/>
              </a:path>
              <a:tileRect l="-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smtClean="0">
                <a:ln>
                  <a:noFill/>
                </a:ln>
                <a:solidFill>
                  <a:srgbClr val="C44D58"/>
                </a:solidFill>
                <a:effectLst/>
                <a:uLnTx/>
                <a:uFillTx/>
                <a:latin typeface="Calibri" panose="020F0502020204030204"/>
                <a:ea typeface="+mn-ea"/>
                <a:cs typeface="+mn-cs"/>
              </a:endParaRPr>
            </a:p>
          </p:txBody>
        </p:sp>
      </p:grpSp>
      <p:sp>
        <p:nvSpPr>
          <p:cNvPr id="13" name="TextBox 12"/>
          <p:cNvSpPr txBox="1"/>
          <p:nvPr/>
        </p:nvSpPr>
        <p:spPr>
          <a:xfrm>
            <a:off x="3367304" y="5706950"/>
            <a:ext cx="292329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1" i="0" u="none" strike="noStrike" kern="1200" cap="none" spc="-150" normalizeH="0" baseline="0" noProof="0" smtClean="0">
                <a:ln>
                  <a:noFill/>
                </a:ln>
                <a:solidFill>
                  <a:srgbClr val="002060"/>
                </a:solidFill>
                <a:effectLst/>
                <a:uLnTx/>
                <a:uFillTx/>
                <a:latin typeface="Microsoft JhengHei Light" panose="020B0304030504040204" pitchFamily="34" charset="-120"/>
                <a:ea typeface="Microsoft JhengHei Light" panose="020B0304030504040204" pitchFamily="34" charset="-120"/>
                <a:cs typeface="+mn-cs"/>
              </a:rPr>
              <a:t>IDENTIFIKASI MASALAH</a:t>
            </a:r>
            <a:endParaRPr kumimoji="0" lang="en-US" sz="3200" b="1" i="0" u="none" strike="noStrike" kern="1200" cap="none" spc="-150" normalizeH="0" baseline="0" noProof="0">
              <a:ln>
                <a:noFill/>
              </a:ln>
              <a:solidFill>
                <a:srgbClr val="002060"/>
              </a:solidFill>
              <a:effectLst/>
              <a:uLnTx/>
              <a:uFillTx/>
              <a:latin typeface="Microsoft JhengHei Light" panose="020B0304030504040204" pitchFamily="34" charset="-120"/>
              <a:ea typeface="Microsoft JhengHei Light" panose="020B0304030504040204" pitchFamily="34" charset="-120"/>
              <a:cs typeface="+mn-cs"/>
            </a:endParaRPr>
          </a:p>
        </p:txBody>
      </p:sp>
      <p:sp>
        <p:nvSpPr>
          <p:cNvPr id="14" name="Arc 13"/>
          <p:cNvSpPr/>
          <p:nvPr/>
        </p:nvSpPr>
        <p:spPr>
          <a:xfrm rot="5400000">
            <a:off x="2660364" y="4436174"/>
            <a:ext cx="5352373" cy="3198875"/>
          </a:xfrm>
          <a:prstGeom prst="arc">
            <a:avLst>
              <a:gd name="adj1" fmla="val 11704952"/>
              <a:gd name="adj2" fmla="val 21480514"/>
            </a:avLst>
          </a:prstGeom>
          <a:ln w="57150">
            <a:solidFill>
              <a:srgbClr val="37818E"/>
            </a:solidFill>
            <a:headEnd type="none" w="lg" len="lg"/>
            <a:tailEnd type="non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91"/>
          <p:cNvGrpSpPr/>
          <p:nvPr/>
        </p:nvGrpSpPr>
        <p:grpSpPr>
          <a:xfrm rot="5400000">
            <a:off x="6413899" y="4237330"/>
            <a:ext cx="326601" cy="326601"/>
            <a:chOff x="3246286" y="608271"/>
            <a:chExt cx="214976" cy="214976"/>
          </a:xfrm>
        </p:grpSpPr>
        <p:sp>
          <p:nvSpPr>
            <p:cNvPr id="16" name="Oval 15"/>
            <p:cNvSpPr/>
            <p:nvPr/>
          </p:nvSpPr>
          <p:spPr>
            <a:xfrm>
              <a:off x="3246286" y="608271"/>
              <a:ext cx="214976" cy="214976"/>
            </a:xfrm>
            <a:prstGeom prst="ellipse">
              <a:avLst/>
            </a:prstGeom>
            <a:solidFill>
              <a:schemeClr val="bg1"/>
            </a:solidFill>
            <a:ln w="28575">
              <a:solidFill>
                <a:srgbClr val="A5D50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val 16"/>
            <p:cNvSpPr/>
            <p:nvPr/>
          </p:nvSpPr>
          <p:spPr>
            <a:xfrm>
              <a:off x="3294503" y="654322"/>
              <a:ext cx="119734" cy="119734"/>
            </a:xfrm>
            <a:prstGeom prst="ellipse">
              <a:avLst/>
            </a:prstGeom>
            <a:solidFill>
              <a:srgbClr val="A5D502"/>
            </a:solidFill>
            <a:ln>
              <a:solidFill>
                <a:srgbClr val="A5D5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97"/>
          <p:cNvGrpSpPr/>
          <p:nvPr/>
        </p:nvGrpSpPr>
        <p:grpSpPr>
          <a:xfrm rot="5400000">
            <a:off x="6740500" y="5740984"/>
            <a:ext cx="326601" cy="326601"/>
            <a:chOff x="3716371" y="698612"/>
            <a:chExt cx="214976" cy="214976"/>
          </a:xfrm>
        </p:grpSpPr>
        <p:sp>
          <p:nvSpPr>
            <p:cNvPr id="19" name="Oval 18"/>
            <p:cNvSpPr/>
            <p:nvPr/>
          </p:nvSpPr>
          <p:spPr>
            <a:xfrm>
              <a:off x="3716371" y="698612"/>
              <a:ext cx="214976" cy="214976"/>
            </a:xfrm>
            <a:prstGeom prst="ellipse">
              <a:avLst/>
            </a:prstGeom>
            <a:solidFill>
              <a:schemeClr val="bg1"/>
            </a:solidFill>
            <a:ln w="28575">
              <a:solidFill>
                <a:srgbClr val="0AB7FB"/>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p:cNvSpPr/>
            <p:nvPr/>
          </p:nvSpPr>
          <p:spPr>
            <a:xfrm>
              <a:off x="3756705" y="752147"/>
              <a:ext cx="119734" cy="119734"/>
            </a:xfrm>
            <a:prstGeom prst="ellipse">
              <a:avLst/>
            </a:prstGeom>
            <a:solidFill>
              <a:srgbClr val="0AB7FB"/>
            </a:solidFill>
            <a:ln>
              <a:solidFill>
                <a:srgbClr val="0A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100"/>
          <p:cNvGrpSpPr/>
          <p:nvPr/>
        </p:nvGrpSpPr>
        <p:grpSpPr>
          <a:xfrm rot="5400000">
            <a:off x="6113700" y="8036051"/>
            <a:ext cx="326601" cy="326601"/>
            <a:chOff x="3577723" y="1073070"/>
            <a:chExt cx="214976" cy="214976"/>
          </a:xfrm>
        </p:grpSpPr>
        <p:sp>
          <p:nvSpPr>
            <p:cNvPr id="22" name="Oval 21"/>
            <p:cNvSpPr/>
            <p:nvPr/>
          </p:nvSpPr>
          <p:spPr>
            <a:xfrm>
              <a:off x="3577723" y="1073070"/>
              <a:ext cx="214976" cy="214976"/>
            </a:xfrm>
            <a:prstGeom prst="ellipse">
              <a:avLst/>
            </a:prstGeom>
            <a:solidFill>
              <a:schemeClr val="bg1"/>
            </a:solidFill>
            <a:ln w="28575">
              <a:solidFill>
                <a:srgbClr val="E34E28"/>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22"/>
            <p:cNvSpPr/>
            <p:nvPr/>
          </p:nvSpPr>
          <p:spPr>
            <a:xfrm>
              <a:off x="3616465" y="1129082"/>
              <a:ext cx="119734" cy="119734"/>
            </a:xfrm>
            <a:prstGeom prst="ellipse">
              <a:avLst/>
            </a:prstGeom>
            <a:solidFill>
              <a:srgbClr val="E34E28"/>
            </a:solidFill>
            <a:ln>
              <a:solidFill>
                <a:srgbClr val="E34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 name="Freeform 23"/>
          <p:cNvSpPr/>
          <p:nvPr/>
        </p:nvSpPr>
        <p:spPr>
          <a:xfrm flipH="1">
            <a:off x="7136812" y="5323515"/>
            <a:ext cx="10810222" cy="2114124"/>
          </a:xfrm>
          <a:custGeom>
            <a:avLst/>
            <a:gdLst>
              <a:gd name="connsiteX0" fmla="*/ 5261328 w 5946748"/>
              <a:gd name="connsiteY0" fmla="*/ 0 h 1370840"/>
              <a:gd name="connsiteX1" fmla="*/ 3578606 w 5946748"/>
              <a:gd name="connsiteY1" fmla="*/ 0 h 1370840"/>
              <a:gd name="connsiteX2" fmla="*/ 3536924 w 5946748"/>
              <a:gd name="connsiteY2" fmla="*/ 0 h 1370840"/>
              <a:gd name="connsiteX3" fmla="*/ 3407126 w 5946748"/>
              <a:gd name="connsiteY3" fmla="*/ 0 h 1370840"/>
              <a:gd name="connsiteX4" fmla="*/ 1854202 w 5946748"/>
              <a:gd name="connsiteY4" fmla="*/ 0 h 1370840"/>
              <a:gd name="connsiteX5" fmla="*/ 1724404 w 5946748"/>
              <a:gd name="connsiteY5" fmla="*/ 0 h 1370840"/>
              <a:gd name="connsiteX6" fmla="*/ 1682722 w 5946748"/>
              <a:gd name="connsiteY6" fmla="*/ 0 h 1370840"/>
              <a:gd name="connsiteX7" fmla="*/ 0 w 5946748"/>
              <a:gd name="connsiteY7" fmla="*/ 0 h 1370840"/>
              <a:gd name="connsiteX8" fmla="*/ 0 w 5946748"/>
              <a:gd name="connsiteY8" fmla="*/ 1370840 h 1370840"/>
              <a:gd name="connsiteX9" fmla="*/ 1682722 w 5946748"/>
              <a:gd name="connsiteY9" fmla="*/ 1370840 h 1370840"/>
              <a:gd name="connsiteX10" fmla="*/ 1724404 w 5946748"/>
              <a:gd name="connsiteY10" fmla="*/ 1370840 h 1370840"/>
              <a:gd name="connsiteX11" fmla="*/ 1854202 w 5946748"/>
              <a:gd name="connsiteY11" fmla="*/ 1370840 h 1370840"/>
              <a:gd name="connsiteX12" fmla="*/ 3407126 w 5946748"/>
              <a:gd name="connsiteY12" fmla="*/ 1370840 h 1370840"/>
              <a:gd name="connsiteX13" fmla="*/ 3536924 w 5946748"/>
              <a:gd name="connsiteY13" fmla="*/ 1370840 h 1370840"/>
              <a:gd name="connsiteX14" fmla="*/ 3578606 w 5946748"/>
              <a:gd name="connsiteY14" fmla="*/ 1370840 h 1370840"/>
              <a:gd name="connsiteX15" fmla="*/ 5261328 w 5946748"/>
              <a:gd name="connsiteY15" fmla="*/ 1370840 h 1370840"/>
              <a:gd name="connsiteX16" fmla="*/ 5946748 w 5946748"/>
              <a:gd name="connsiteY16" fmla="*/ 685420 h 1370840"/>
              <a:gd name="connsiteX17" fmla="*/ 5261328 w 5946748"/>
              <a:gd name="connsiteY17" fmla="*/ 0 h 13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6748" h="1370840">
                <a:moveTo>
                  <a:pt x="5261328" y="0"/>
                </a:moveTo>
                <a:lnTo>
                  <a:pt x="3578606" y="0"/>
                </a:lnTo>
                <a:lnTo>
                  <a:pt x="3536924" y="0"/>
                </a:lnTo>
                <a:lnTo>
                  <a:pt x="3407126" y="0"/>
                </a:lnTo>
                <a:lnTo>
                  <a:pt x="1854202" y="0"/>
                </a:lnTo>
                <a:lnTo>
                  <a:pt x="1724404" y="0"/>
                </a:lnTo>
                <a:lnTo>
                  <a:pt x="1682722" y="0"/>
                </a:lnTo>
                <a:lnTo>
                  <a:pt x="0" y="0"/>
                </a:lnTo>
                <a:lnTo>
                  <a:pt x="0" y="1370840"/>
                </a:lnTo>
                <a:lnTo>
                  <a:pt x="1682722" y="1370840"/>
                </a:lnTo>
                <a:lnTo>
                  <a:pt x="1724404" y="1370840"/>
                </a:lnTo>
                <a:lnTo>
                  <a:pt x="1854202" y="1370840"/>
                </a:lnTo>
                <a:lnTo>
                  <a:pt x="3407126" y="1370840"/>
                </a:lnTo>
                <a:lnTo>
                  <a:pt x="3536924" y="1370840"/>
                </a:lnTo>
                <a:lnTo>
                  <a:pt x="3578606" y="1370840"/>
                </a:lnTo>
                <a:lnTo>
                  <a:pt x="5261328" y="1370840"/>
                </a:lnTo>
                <a:cubicBezTo>
                  <a:pt x="5639875" y="1370840"/>
                  <a:pt x="5946748" y="1063967"/>
                  <a:pt x="5946748" y="685420"/>
                </a:cubicBezTo>
                <a:cubicBezTo>
                  <a:pt x="5946748" y="306873"/>
                  <a:pt x="5639875" y="0"/>
                  <a:pt x="5261328" y="0"/>
                </a:cubicBezTo>
                <a:close/>
              </a:path>
            </a:pathLst>
          </a:custGeom>
          <a:solidFill>
            <a:srgbClr val="00B0F0"/>
          </a:solidFill>
          <a:ln>
            <a:noFill/>
          </a:ln>
          <a:effectLst>
            <a:innerShdw blurRad="63500" dist="50800" dir="18900000">
              <a:prstClr val="black">
                <a:alpha val="23000"/>
              </a:prstClr>
            </a:innerShdw>
          </a:effectLst>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just"/>
            <a:endParaRPr lang="en-US" sz="2400"/>
          </a:p>
        </p:txBody>
      </p:sp>
      <p:sp>
        <p:nvSpPr>
          <p:cNvPr id="25" name="Freeform 24"/>
          <p:cNvSpPr/>
          <p:nvPr/>
        </p:nvSpPr>
        <p:spPr>
          <a:xfrm flipH="1">
            <a:off x="6934021" y="7512697"/>
            <a:ext cx="11014510" cy="1830086"/>
          </a:xfrm>
          <a:custGeom>
            <a:avLst/>
            <a:gdLst>
              <a:gd name="connsiteX0" fmla="*/ 5376162 w 5969000"/>
              <a:gd name="connsiteY0" fmla="*/ 0 h 1185676"/>
              <a:gd name="connsiteX1" fmla="*/ 4550662 w 5969000"/>
              <a:gd name="connsiteY1" fmla="*/ 0 h 1185676"/>
              <a:gd name="connsiteX2" fmla="*/ 3920731 w 5969000"/>
              <a:gd name="connsiteY2" fmla="*/ 0 h 1185676"/>
              <a:gd name="connsiteX3" fmla="*/ 3884679 w 5969000"/>
              <a:gd name="connsiteY3" fmla="*/ 0 h 1185676"/>
              <a:gd name="connsiteX4" fmla="*/ 3772414 w 5969000"/>
              <a:gd name="connsiteY4" fmla="*/ 0 h 1185676"/>
              <a:gd name="connsiteX5" fmla="*/ 3095231 w 5969000"/>
              <a:gd name="connsiteY5" fmla="*/ 0 h 1185676"/>
              <a:gd name="connsiteX6" fmla="*/ 3059179 w 5969000"/>
              <a:gd name="connsiteY6" fmla="*/ 0 h 1185676"/>
              <a:gd name="connsiteX7" fmla="*/ 2946914 w 5969000"/>
              <a:gd name="connsiteY7" fmla="*/ 0 h 1185676"/>
              <a:gd name="connsiteX8" fmla="*/ 2429248 w 5969000"/>
              <a:gd name="connsiteY8" fmla="*/ 0 h 1185676"/>
              <a:gd name="connsiteX9" fmla="*/ 2316983 w 5969000"/>
              <a:gd name="connsiteY9" fmla="*/ 0 h 1185676"/>
              <a:gd name="connsiteX10" fmla="*/ 2280931 w 5969000"/>
              <a:gd name="connsiteY10" fmla="*/ 0 h 1185676"/>
              <a:gd name="connsiteX11" fmla="*/ 1603748 w 5969000"/>
              <a:gd name="connsiteY11" fmla="*/ 0 h 1185676"/>
              <a:gd name="connsiteX12" fmla="*/ 1491483 w 5969000"/>
              <a:gd name="connsiteY12" fmla="*/ 0 h 1185676"/>
              <a:gd name="connsiteX13" fmla="*/ 1455431 w 5969000"/>
              <a:gd name="connsiteY13" fmla="*/ 0 h 1185676"/>
              <a:gd name="connsiteX14" fmla="*/ 825500 w 5969000"/>
              <a:gd name="connsiteY14" fmla="*/ 0 h 1185676"/>
              <a:gd name="connsiteX15" fmla="*/ 0 w 5969000"/>
              <a:gd name="connsiteY15" fmla="*/ 0 h 1185676"/>
              <a:gd name="connsiteX16" fmla="*/ 0 w 5969000"/>
              <a:gd name="connsiteY16" fmla="*/ 1185676 h 1185676"/>
              <a:gd name="connsiteX17" fmla="*/ 825500 w 5969000"/>
              <a:gd name="connsiteY17" fmla="*/ 1185676 h 1185676"/>
              <a:gd name="connsiteX18" fmla="*/ 1455431 w 5969000"/>
              <a:gd name="connsiteY18" fmla="*/ 1185676 h 1185676"/>
              <a:gd name="connsiteX19" fmla="*/ 1491483 w 5969000"/>
              <a:gd name="connsiteY19" fmla="*/ 1185676 h 1185676"/>
              <a:gd name="connsiteX20" fmla="*/ 1603748 w 5969000"/>
              <a:gd name="connsiteY20" fmla="*/ 1185676 h 1185676"/>
              <a:gd name="connsiteX21" fmla="*/ 2280931 w 5969000"/>
              <a:gd name="connsiteY21" fmla="*/ 1185676 h 1185676"/>
              <a:gd name="connsiteX22" fmla="*/ 2316983 w 5969000"/>
              <a:gd name="connsiteY22" fmla="*/ 1185676 h 1185676"/>
              <a:gd name="connsiteX23" fmla="*/ 2429248 w 5969000"/>
              <a:gd name="connsiteY23" fmla="*/ 1185676 h 1185676"/>
              <a:gd name="connsiteX24" fmla="*/ 2946914 w 5969000"/>
              <a:gd name="connsiteY24" fmla="*/ 1185676 h 1185676"/>
              <a:gd name="connsiteX25" fmla="*/ 3059179 w 5969000"/>
              <a:gd name="connsiteY25" fmla="*/ 1185676 h 1185676"/>
              <a:gd name="connsiteX26" fmla="*/ 3095231 w 5969000"/>
              <a:gd name="connsiteY26" fmla="*/ 1185676 h 1185676"/>
              <a:gd name="connsiteX27" fmla="*/ 3772414 w 5969000"/>
              <a:gd name="connsiteY27" fmla="*/ 1185676 h 1185676"/>
              <a:gd name="connsiteX28" fmla="*/ 3884679 w 5969000"/>
              <a:gd name="connsiteY28" fmla="*/ 1185676 h 1185676"/>
              <a:gd name="connsiteX29" fmla="*/ 3920731 w 5969000"/>
              <a:gd name="connsiteY29" fmla="*/ 1185676 h 1185676"/>
              <a:gd name="connsiteX30" fmla="*/ 4550662 w 5969000"/>
              <a:gd name="connsiteY30" fmla="*/ 1185676 h 1185676"/>
              <a:gd name="connsiteX31" fmla="*/ 5376162 w 5969000"/>
              <a:gd name="connsiteY31" fmla="*/ 1185676 h 1185676"/>
              <a:gd name="connsiteX32" fmla="*/ 5969000 w 5969000"/>
              <a:gd name="connsiteY32" fmla="*/ 592838 h 1185676"/>
              <a:gd name="connsiteX33" fmla="*/ 5376162 w 5969000"/>
              <a:gd name="connsiteY33" fmla="*/ 0 h 118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969000" h="1185676">
                <a:moveTo>
                  <a:pt x="5376162" y="0"/>
                </a:moveTo>
                <a:lnTo>
                  <a:pt x="4550662" y="0"/>
                </a:lnTo>
                <a:lnTo>
                  <a:pt x="3920731" y="0"/>
                </a:lnTo>
                <a:lnTo>
                  <a:pt x="3884679" y="0"/>
                </a:lnTo>
                <a:lnTo>
                  <a:pt x="3772414" y="0"/>
                </a:lnTo>
                <a:lnTo>
                  <a:pt x="3095231" y="0"/>
                </a:lnTo>
                <a:lnTo>
                  <a:pt x="3059179" y="0"/>
                </a:lnTo>
                <a:lnTo>
                  <a:pt x="2946914" y="0"/>
                </a:lnTo>
                <a:lnTo>
                  <a:pt x="2429248" y="0"/>
                </a:lnTo>
                <a:lnTo>
                  <a:pt x="2316983" y="0"/>
                </a:lnTo>
                <a:lnTo>
                  <a:pt x="2280931" y="0"/>
                </a:lnTo>
                <a:lnTo>
                  <a:pt x="1603748" y="0"/>
                </a:lnTo>
                <a:lnTo>
                  <a:pt x="1491483" y="0"/>
                </a:lnTo>
                <a:lnTo>
                  <a:pt x="1455431" y="0"/>
                </a:lnTo>
                <a:lnTo>
                  <a:pt x="825500" y="0"/>
                </a:lnTo>
                <a:lnTo>
                  <a:pt x="0" y="0"/>
                </a:lnTo>
                <a:lnTo>
                  <a:pt x="0" y="1185676"/>
                </a:lnTo>
                <a:lnTo>
                  <a:pt x="825500" y="1185676"/>
                </a:lnTo>
                <a:lnTo>
                  <a:pt x="1455431" y="1185676"/>
                </a:lnTo>
                <a:lnTo>
                  <a:pt x="1491483" y="1185676"/>
                </a:lnTo>
                <a:lnTo>
                  <a:pt x="1603748" y="1185676"/>
                </a:lnTo>
                <a:lnTo>
                  <a:pt x="2280931" y="1185676"/>
                </a:lnTo>
                <a:lnTo>
                  <a:pt x="2316983" y="1185676"/>
                </a:lnTo>
                <a:lnTo>
                  <a:pt x="2429248" y="1185676"/>
                </a:lnTo>
                <a:lnTo>
                  <a:pt x="2946914" y="1185676"/>
                </a:lnTo>
                <a:lnTo>
                  <a:pt x="3059179" y="1185676"/>
                </a:lnTo>
                <a:lnTo>
                  <a:pt x="3095231" y="1185676"/>
                </a:lnTo>
                <a:lnTo>
                  <a:pt x="3772414" y="1185676"/>
                </a:lnTo>
                <a:lnTo>
                  <a:pt x="3884679" y="1185676"/>
                </a:lnTo>
                <a:lnTo>
                  <a:pt x="3920731" y="1185676"/>
                </a:lnTo>
                <a:lnTo>
                  <a:pt x="4550662" y="1185676"/>
                </a:lnTo>
                <a:lnTo>
                  <a:pt x="5376162" y="1185676"/>
                </a:lnTo>
                <a:cubicBezTo>
                  <a:pt x="5703578" y="1185676"/>
                  <a:pt x="5969000" y="920254"/>
                  <a:pt x="5969000" y="592838"/>
                </a:cubicBezTo>
                <a:cubicBezTo>
                  <a:pt x="5969000" y="265423"/>
                  <a:pt x="5703578" y="0"/>
                  <a:pt x="5376162" y="0"/>
                </a:cubicBezTo>
                <a:close/>
              </a:path>
            </a:pathLst>
          </a:custGeom>
          <a:solidFill>
            <a:srgbClr val="FF3300"/>
          </a:solidFill>
          <a:ln>
            <a:noFill/>
          </a:ln>
          <a:effectLst>
            <a:innerShdw blurRad="63500" dist="50800" dir="18900000">
              <a:prstClr val="black">
                <a:alpha val="23000"/>
              </a:prstClr>
            </a:innerShdw>
          </a:effectLst>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2400">
              <a:solidFill>
                <a:schemeClr val="bg1"/>
              </a:solidFill>
            </a:endParaRPr>
          </a:p>
        </p:txBody>
      </p:sp>
      <p:grpSp>
        <p:nvGrpSpPr>
          <p:cNvPr id="26" name="Group 32"/>
          <p:cNvGrpSpPr/>
          <p:nvPr/>
        </p:nvGrpSpPr>
        <p:grpSpPr>
          <a:xfrm>
            <a:off x="7264276" y="4007793"/>
            <a:ext cx="1025053" cy="915443"/>
            <a:chOff x="2374001" y="299842"/>
            <a:chExt cx="3577634" cy="3555652"/>
          </a:xfrm>
          <a:effectLst>
            <a:outerShdw blurRad="50800" dist="38100" dir="8100000" algn="tr" rotWithShape="0">
              <a:prstClr val="black">
                <a:alpha val="40000"/>
              </a:prstClr>
            </a:outerShdw>
          </a:effectLst>
        </p:grpSpPr>
        <p:sp>
          <p:nvSpPr>
            <p:cNvPr id="27" name="Freeform 26"/>
            <p:cNvSpPr/>
            <p:nvPr/>
          </p:nvSpPr>
          <p:spPr>
            <a:xfrm rot="20863527">
              <a:off x="2417946" y="732919"/>
              <a:ext cx="1833462" cy="3078048"/>
            </a:xfrm>
            <a:custGeom>
              <a:avLst/>
              <a:gdLst>
                <a:gd name="connsiteX0" fmla="*/ 1767385 w 1993554"/>
                <a:gd name="connsiteY0" fmla="*/ 0 h 3534770"/>
                <a:gd name="connsiteX1" fmla="*/ 1948090 w 1993554"/>
                <a:gd name="connsiteY1" fmla="*/ 9125 h 3534770"/>
                <a:gd name="connsiteX2" fmla="*/ 1993554 w 1993554"/>
                <a:gd name="connsiteY2" fmla="*/ 16064 h 3534770"/>
                <a:gd name="connsiteX3" fmla="*/ 1863533 w 1993554"/>
                <a:gd name="connsiteY3" fmla="*/ 35907 h 3534770"/>
                <a:gd name="connsiteX4" fmla="*/ 452338 w 1993554"/>
                <a:gd name="connsiteY4" fmla="*/ 1767385 h 3534770"/>
                <a:gd name="connsiteX5" fmla="*/ 1863533 w 1993554"/>
                <a:gd name="connsiteY5" fmla="*/ 3498863 h 3534770"/>
                <a:gd name="connsiteX6" fmla="*/ 1993554 w 1993554"/>
                <a:gd name="connsiteY6" fmla="*/ 3518707 h 3534770"/>
                <a:gd name="connsiteX7" fmla="*/ 1948090 w 1993554"/>
                <a:gd name="connsiteY7" fmla="*/ 3525645 h 3534770"/>
                <a:gd name="connsiteX8" fmla="*/ 1767385 w 1993554"/>
                <a:gd name="connsiteY8" fmla="*/ 3534770 h 3534770"/>
                <a:gd name="connsiteX9" fmla="*/ 0 w 1993554"/>
                <a:gd name="connsiteY9" fmla="*/ 1767385 h 3534770"/>
                <a:gd name="connsiteX10" fmla="*/ 1767385 w 1993554"/>
                <a:gd name="connsiteY10" fmla="*/ 0 h 35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554" h="3534770">
                  <a:moveTo>
                    <a:pt x="1767385" y="0"/>
                  </a:moveTo>
                  <a:cubicBezTo>
                    <a:pt x="1828391" y="0"/>
                    <a:pt x="1888676" y="3091"/>
                    <a:pt x="1948090" y="9125"/>
                  </a:cubicBezTo>
                  <a:lnTo>
                    <a:pt x="1993554" y="16064"/>
                  </a:lnTo>
                  <a:lnTo>
                    <a:pt x="1863533" y="35907"/>
                  </a:lnTo>
                  <a:cubicBezTo>
                    <a:pt x="1058166" y="200709"/>
                    <a:pt x="452338" y="913298"/>
                    <a:pt x="452338" y="1767385"/>
                  </a:cubicBezTo>
                  <a:cubicBezTo>
                    <a:pt x="452338" y="2621473"/>
                    <a:pt x="1058166" y="3334061"/>
                    <a:pt x="1863533" y="3498863"/>
                  </a:cubicBezTo>
                  <a:lnTo>
                    <a:pt x="1993554" y="3518707"/>
                  </a:lnTo>
                  <a:lnTo>
                    <a:pt x="1948090" y="3525645"/>
                  </a:lnTo>
                  <a:cubicBezTo>
                    <a:pt x="1888676" y="3531679"/>
                    <a:pt x="1828391" y="3534770"/>
                    <a:pt x="1767385" y="3534770"/>
                  </a:cubicBezTo>
                  <a:cubicBezTo>
                    <a:pt x="791285" y="3534770"/>
                    <a:pt x="0" y="2743485"/>
                    <a:pt x="0" y="1767385"/>
                  </a:cubicBezTo>
                  <a:cubicBezTo>
                    <a:pt x="0" y="791285"/>
                    <a:pt x="791285" y="0"/>
                    <a:pt x="1767385" y="0"/>
                  </a:cubicBezTo>
                  <a:close/>
                </a:path>
              </a:pathLst>
            </a:custGeom>
            <a:solidFill>
              <a:sysClr val="window" lastClr="FFFFFF">
                <a:lumMod val="85000"/>
              </a:sysClr>
            </a:solidFill>
            <a:ln w="12700" cap="flat" cmpd="sng" algn="ctr">
              <a:noFill/>
              <a:prstDash val="solid"/>
              <a:miter lim="800000"/>
            </a:ln>
            <a:effectLst>
              <a:outerShdw blurRad="673100" dir="1500000" sx="112000" sy="112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8" name="Oval 27"/>
            <p:cNvSpPr/>
            <p:nvPr/>
          </p:nvSpPr>
          <p:spPr>
            <a:xfrm>
              <a:off x="2374001" y="320724"/>
              <a:ext cx="3534770" cy="3534770"/>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9" name="Oval 28"/>
            <p:cNvSpPr/>
            <p:nvPr/>
          </p:nvSpPr>
          <p:spPr>
            <a:xfrm>
              <a:off x="2416865" y="299842"/>
              <a:ext cx="3534770" cy="3534770"/>
            </a:xfrm>
            <a:prstGeom prst="ellipse">
              <a:avLst/>
            </a:prstGeom>
            <a:gradFill flip="none" rotWithShape="1">
              <a:gsLst>
                <a:gs pos="57000">
                  <a:srgbClr val="A5A5A5">
                    <a:lumMod val="5000"/>
                    <a:lumOff val="95000"/>
                  </a:srgbClr>
                </a:gs>
                <a:gs pos="80000">
                  <a:srgbClr val="A5A5A5">
                    <a:lumMod val="45000"/>
                    <a:lumOff val="55000"/>
                  </a:srgbClr>
                </a:gs>
              </a:gsLst>
              <a:path path="circle">
                <a:fillToRect t="100000" r="100000"/>
              </a:path>
              <a:tileRect l="-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smtClean="0">
                <a:ln>
                  <a:noFill/>
                </a:ln>
                <a:solidFill>
                  <a:srgbClr val="C44D58"/>
                </a:solidFill>
                <a:effectLst/>
                <a:uLnTx/>
                <a:uFillTx/>
                <a:latin typeface="Calibri" panose="020F0502020204030204"/>
                <a:ea typeface="+mn-ea"/>
                <a:cs typeface="+mn-cs"/>
              </a:endParaRPr>
            </a:p>
          </p:txBody>
        </p:sp>
      </p:grpSp>
      <p:grpSp>
        <p:nvGrpSpPr>
          <p:cNvPr id="30" name="Group 49"/>
          <p:cNvGrpSpPr/>
          <p:nvPr/>
        </p:nvGrpSpPr>
        <p:grpSpPr>
          <a:xfrm>
            <a:off x="7264276" y="5623762"/>
            <a:ext cx="977974" cy="971965"/>
            <a:chOff x="2374001" y="299842"/>
            <a:chExt cx="3577634" cy="3555652"/>
          </a:xfrm>
          <a:effectLst>
            <a:outerShdw blurRad="50800" dist="38100" dir="8100000" algn="tr" rotWithShape="0">
              <a:prstClr val="black">
                <a:alpha val="40000"/>
              </a:prstClr>
            </a:outerShdw>
          </a:effectLst>
        </p:grpSpPr>
        <p:sp>
          <p:nvSpPr>
            <p:cNvPr id="31" name="Freeform 30"/>
            <p:cNvSpPr/>
            <p:nvPr/>
          </p:nvSpPr>
          <p:spPr>
            <a:xfrm rot="20863527">
              <a:off x="2417946" y="732919"/>
              <a:ext cx="1833462" cy="3078048"/>
            </a:xfrm>
            <a:custGeom>
              <a:avLst/>
              <a:gdLst>
                <a:gd name="connsiteX0" fmla="*/ 1767385 w 1993554"/>
                <a:gd name="connsiteY0" fmla="*/ 0 h 3534770"/>
                <a:gd name="connsiteX1" fmla="*/ 1948090 w 1993554"/>
                <a:gd name="connsiteY1" fmla="*/ 9125 h 3534770"/>
                <a:gd name="connsiteX2" fmla="*/ 1993554 w 1993554"/>
                <a:gd name="connsiteY2" fmla="*/ 16064 h 3534770"/>
                <a:gd name="connsiteX3" fmla="*/ 1863533 w 1993554"/>
                <a:gd name="connsiteY3" fmla="*/ 35907 h 3534770"/>
                <a:gd name="connsiteX4" fmla="*/ 452338 w 1993554"/>
                <a:gd name="connsiteY4" fmla="*/ 1767385 h 3534770"/>
                <a:gd name="connsiteX5" fmla="*/ 1863533 w 1993554"/>
                <a:gd name="connsiteY5" fmla="*/ 3498863 h 3534770"/>
                <a:gd name="connsiteX6" fmla="*/ 1993554 w 1993554"/>
                <a:gd name="connsiteY6" fmla="*/ 3518707 h 3534770"/>
                <a:gd name="connsiteX7" fmla="*/ 1948090 w 1993554"/>
                <a:gd name="connsiteY7" fmla="*/ 3525645 h 3534770"/>
                <a:gd name="connsiteX8" fmla="*/ 1767385 w 1993554"/>
                <a:gd name="connsiteY8" fmla="*/ 3534770 h 3534770"/>
                <a:gd name="connsiteX9" fmla="*/ 0 w 1993554"/>
                <a:gd name="connsiteY9" fmla="*/ 1767385 h 3534770"/>
                <a:gd name="connsiteX10" fmla="*/ 1767385 w 1993554"/>
                <a:gd name="connsiteY10" fmla="*/ 0 h 35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554" h="3534770">
                  <a:moveTo>
                    <a:pt x="1767385" y="0"/>
                  </a:moveTo>
                  <a:cubicBezTo>
                    <a:pt x="1828391" y="0"/>
                    <a:pt x="1888676" y="3091"/>
                    <a:pt x="1948090" y="9125"/>
                  </a:cubicBezTo>
                  <a:lnTo>
                    <a:pt x="1993554" y="16064"/>
                  </a:lnTo>
                  <a:lnTo>
                    <a:pt x="1863533" y="35907"/>
                  </a:lnTo>
                  <a:cubicBezTo>
                    <a:pt x="1058166" y="200709"/>
                    <a:pt x="452338" y="913298"/>
                    <a:pt x="452338" y="1767385"/>
                  </a:cubicBezTo>
                  <a:cubicBezTo>
                    <a:pt x="452338" y="2621473"/>
                    <a:pt x="1058166" y="3334061"/>
                    <a:pt x="1863533" y="3498863"/>
                  </a:cubicBezTo>
                  <a:lnTo>
                    <a:pt x="1993554" y="3518707"/>
                  </a:lnTo>
                  <a:lnTo>
                    <a:pt x="1948090" y="3525645"/>
                  </a:lnTo>
                  <a:cubicBezTo>
                    <a:pt x="1888676" y="3531679"/>
                    <a:pt x="1828391" y="3534770"/>
                    <a:pt x="1767385" y="3534770"/>
                  </a:cubicBezTo>
                  <a:cubicBezTo>
                    <a:pt x="791285" y="3534770"/>
                    <a:pt x="0" y="2743485"/>
                    <a:pt x="0" y="1767385"/>
                  </a:cubicBezTo>
                  <a:cubicBezTo>
                    <a:pt x="0" y="791285"/>
                    <a:pt x="791285" y="0"/>
                    <a:pt x="1767385" y="0"/>
                  </a:cubicBezTo>
                  <a:close/>
                </a:path>
              </a:pathLst>
            </a:custGeom>
            <a:solidFill>
              <a:sysClr val="window" lastClr="FFFFFF">
                <a:lumMod val="85000"/>
              </a:sysClr>
            </a:solidFill>
            <a:ln w="12700" cap="flat" cmpd="sng" algn="ctr">
              <a:noFill/>
              <a:prstDash val="solid"/>
              <a:miter lim="800000"/>
            </a:ln>
            <a:effectLst>
              <a:outerShdw blurRad="673100" dir="1500000" sx="112000" sy="112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 name="Oval 31"/>
            <p:cNvSpPr/>
            <p:nvPr/>
          </p:nvSpPr>
          <p:spPr>
            <a:xfrm>
              <a:off x="2374001" y="320724"/>
              <a:ext cx="3534770" cy="3534770"/>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 name="Oval 32"/>
            <p:cNvSpPr/>
            <p:nvPr/>
          </p:nvSpPr>
          <p:spPr>
            <a:xfrm>
              <a:off x="2416865" y="299842"/>
              <a:ext cx="3534770" cy="3534770"/>
            </a:xfrm>
            <a:prstGeom prst="ellipse">
              <a:avLst/>
            </a:prstGeom>
            <a:gradFill flip="none" rotWithShape="1">
              <a:gsLst>
                <a:gs pos="57000">
                  <a:srgbClr val="A5A5A5">
                    <a:lumMod val="5000"/>
                    <a:lumOff val="95000"/>
                  </a:srgbClr>
                </a:gs>
                <a:gs pos="80000">
                  <a:srgbClr val="A5A5A5">
                    <a:lumMod val="45000"/>
                    <a:lumOff val="55000"/>
                  </a:srgbClr>
                </a:gs>
              </a:gsLst>
              <a:path path="circle">
                <a:fillToRect t="100000" r="100000"/>
              </a:path>
              <a:tileRect l="-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smtClean="0">
                <a:ln>
                  <a:noFill/>
                </a:ln>
                <a:solidFill>
                  <a:srgbClr val="C44D58"/>
                </a:solidFill>
                <a:effectLst/>
                <a:uLnTx/>
                <a:uFillTx/>
                <a:latin typeface="Calibri" panose="020F0502020204030204"/>
                <a:ea typeface="+mn-ea"/>
                <a:cs typeface="+mn-cs"/>
              </a:endParaRPr>
            </a:p>
          </p:txBody>
        </p:sp>
      </p:grpSp>
      <p:grpSp>
        <p:nvGrpSpPr>
          <p:cNvPr id="34" name="Group 53"/>
          <p:cNvGrpSpPr/>
          <p:nvPr/>
        </p:nvGrpSpPr>
        <p:grpSpPr>
          <a:xfrm>
            <a:off x="7264276" y="7745542"/>
            <a:ext cx="977974" cy="971965"/>
            <a:chOff x="2374001" y="299842"/>
            <a:chExt cx="3577634" cy="3555652"/>
          </a:xfrm>
          <a:effectLst>
            <a:outerShdw blurRad="50800" dist="38100" dir="8100000" algn="tr" rotWithShape="0">
              <a:prstClr val="black">
                <a:alpha val="40000"/>
              </a:prstClr>
            </a:outerShdw>
          </a:effectLst>
        </p:grpSpPr>
        <p:sp>
          <p:nvSpPr>
            <p:cNvPr id="35" name="Freeform 34"/>
            <p:cNvSpPr/>
            <p:nvPr/>
          </p:nvSpPr>
          <p:spPr>
            <a:xfrm rot="20863527">
              <a:off x="2417946" y="732919"/>
              <a:ext cx="1833462" cy="3078048"/>
            </a:xfrm>
            <a:custGeom>
              <a:avLst/>
              <a:gdLst>
                <a:gd name="connsiteX0" fmla="*/ 1767385 w 1993554"/>
                <a:gd name="connsiteY0" fmla="*/ 0 h 3534770"/>
                <a:gd name="connsiteX1" fmla="*/ 1948090 w 1993554"/>
                <a:gd name="connsiteY1" fmla="*/ 9125 h 3534770"/>
                <a:gd name="connsiteX2" fmla="*/ 1993554 w 1993554"/>
                <a:gd name="connsiteY2" fmla="*/ 16064 h 3534770"/>
                <a:gd name="connsiteX3" fmla="*/ 1863533 w 1993554"/>
                <a:gd name="connsiteY3" fmla="*/ 35907 h 3534770"/>
                <a:gd name="connsiteX4" fmla="*/ 452338 w 1993554"/>
                <a:gd name="connsiteY4" fmla="*/ 1767385 h 3534770"/>
                <a:gd name="connsiteX5" fmla="*/ 1863533 w 1993554"/>
                <a:gd name="connsiteY5" fmla="*/ 3498863 h 3534770"/>
                <a:gd name="connsiteX6" fmla="*/ 1993554 w 1993554"/>
                <a:gd name="connsiteY6" fmla="*/ 3518707 h 3534770"/>
                <a:gd name="connsiteX7" fmla="*/ 1948090 w 1993554"/>
                <a:gd name="connsiteY7" fmla="*/ 3525645 h 3534770"/>
                <a:gd name="connsiteX8" fmla="*/ 1767385 w 1993554"/>
                <a:gd name="connsiteY8" fmla="*/ 3534770 h 3534770"/>
                <a:gd name="connsiteX9" fmla="*/ 0 w 1993554"/>
                <a:gd name="connsiteY9" fmla="*/ 1767385 h 3534770"/>
                <a:gd name="connsiteX10" fmla="*/ 1767385 w 1993554"/>
                <a:gd name="connsiteY10" fmla="*/ 0 h 35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554" h="3534770">
                  <a:moveTo>
                    <a:pt x="1767385" y="0"/>
                  </a:moveTo>
                  <a:cubicBezTo>
                    <a:pt x="1828391" y="0"/>
                    <a:pt x="1888676" y="3091"/>
                    <a:pt x="1948090" y="9125"/>
                  </a:cubicBezTo>
                  <a:lnTo>
                    <a:pt x="1993554" y="16064"/>
                  </a:lnTo>
                  <a:lnTo>
                    <a:pt x="1863533" y="35907"/>
                  </a:lnTo>
                  <a:cubicBezTo>
                    <a:pt x="1058166" y="200709"/>
                    <a:pt x="452338" y="913298"/>
                    <a:pt x="452338" y="1767385"/>
                  </a:cubicBezTo>
                  <a:cubicBezTo>
                    <a:pt x="452338" y="2621473"/>
                    <a:pt x="1058166" y="3334061"/>
                    <a:pt x="1863533" y="3498863"/>
                  </a:cubicBezTo>
                  <a:lnTo>
                    <a:pt x="1993554" y="3518707"/>
                  </a:lnTo>
                  <a:lnTo>
                    <a:pt x="1948090" y="3525645"/>
                  </a:lnTo>
                  <a:cubicBezTo>
                    <a:pt x="1888676" y="3531679"/>
                    <a:pt x="1828391" y="3534770"/>
                    <a:pt x="1767385" y="3534770"/>
                  </a:cubicBezTo>
                  <a:cubicBezTo>
                    <a:pt x="791285" y="3534770"/>
                    <a:pt x="0" y="2743485"/>
                    <a:pt x="0" y="1767385"/>
                  </a:cubicBezTo>
                  <a:cubicBezTo>
                    <a:pt x="0" y="791285"/>
                    <a:pt x="791285" y="0"/>
                    <a:pt x="1767385" y="0"/>
                  </a:cubicBezTo>
                  <a:close/>
                </a:path>
              </a:pathLst>
            </a:custGeom>
            <a:solidFill>
              <a:sysClr val="window" lastClr="FFFFFF">
                <a:lumMod val="85000"/>
              </a:sysClr>
            </a:solidFill>
            <a:ln w="12700" cap="flat" cmpd="sng" algn="ctr">
              <a:noFill/>
              <a:prstDash val="solid"/>
              <a:miter lim="800000"/>
            </a:ln>
            <a:effectLst>
              <a:outerShdw blurRad="673100" dir="1500000" sx="112000" sy="112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 name="Oval 35"/>
            <p:cNvSpPr/>
            <p:nvPr/>
          </p:nvSpPr>
          <p:spPr>
            <a:xfrm>
              <a:off x="2374001" y="320724"/>
              <a:ext cx="3534770" cy="3534770"/>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 name="Oval 36"/>
            <p:cNvSpPr/>
            <p:nvPr/>
          </p:nvSpPr>
          <p:spPr>
            <a:xfrm>
              <a:off x="2416865" y="299842"/>
              <a:ext cx="3534770" cy="3534770"/>
            </a:xfrm>
            <a:prstGeom prst="ellipse">
              <a:avLst/>
            </a:prstGeom>
            <a:gradFill flip="none" rotWithShape="1">
              <a:gsLst>
                <a:gs pos="57000">
                  <a:srgbClr val="A5A5A5">
                    <a:lumMod val="5000"/>
                    <a:lumOff val="95000"/>
                  </a:srgbClr>
                </a:gs>
                <a:gs pos="80000">
                  <a:srgbClr val="A5A5A5">
                    <a:lumMod val="45000"/>
                    <a:lumOff val="55000"/>
                  </a:srgbClr>
                </a:gs>
              </a:gsLst>
              <a:path path="circle">
                <a:fillToRect t="100000" r="100000"/>
              </a:path>
              <a:tileRect l="-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smtClean="0">
                <a:ln>
                  <a:noFill/>
                </a:ln>
                <a:solidFill>
                  <a:srgbClr val="C44D58"/>
                </a:solidFill>
                <a:effectLst/>
                <a:uLnTx/>
                <a:uFillTx/>
                <a:latin typeface="Calibri" panose="020F0502020204030204"/>
                <a:ea typeface="+mn-ea"/>
                <a:cs typeface="+mn-cs"/>
              </a:endParaRPr>
            </a:p>
          </p:txBody>
        </p:sp>
      </p:grpSp>
      <p:sp>
        <p:nvSpPr>
          <p:cNvPr id="38" name="TextBox 37"/>
          <p:cNvSpPr txBox="1"/>
          <p:nvPr/>
        </p:nvSpPr>
        <p:spPr>
          <a:xfrm>
            <a:off x="8368570" y="3870222"/>
            <a:ext cx="9578463" cy="1815882"/>
          </a:xfrm>
          <a:prstGeom prst="rect">
            <a:avLst/>
          </a:prstGeom>
          <a:noFill/>
        </p:spPr>
        <p:txBody>
          <a:bodyPr wrap="square" rtlCol="0">
            <a:spAutoFit/>
          </a:bodyPr>
          <a:lstStyle/>
          <a:p>
            <a:pPr algn="just"/>
            <a:r>
              <a:rPr lang="en-US" sz="2800" b="1">
                <a:solidFill>
                  <a:schemeClr val="bg1"/>
                </a:solidFill>
              </a:rPr>
              <a:t>Belum tersedianya </a:t>
            </a:r>
            <a:r>
              <a:rPr lang="id-ID" sz="2800" b="1">
                <a:solidFill>
                  <a:schemeClr val="bg1"/>
                </a:solidFill>
              </a:rPr>
              <a:t>gambaran geografis pemetaan jaringan jalan kabupaten dalam bentuk peta digital dan berbasis web</a:t>
            </a:r>
            <a:endParaRPr lang="en-US" sz="2800" b="1">
              <a:solidFill>
                <a:schemeClr val="bg1"/>
              </a:solidFill>
            </a:endParaRPr>
          </a:p>
          <a:p>
            <a:pPr algn="just"/>
            <a:endParaRPr lang="en-US" sz="2800" b="1">
              <a:solidFill>
                <a:schemeClr val="bg1"/>
              </a:solidFill>
            </a:endParaRPr>
          </a:p>
          <a:p>
            <a:pPr lvl="0" algn="just"/>
            <a:r>
              <a:rPr lang="id-ID" sz="2800" b="1" smtClean="0">
                <a:solidFill>
                  <a:schemeClr val="bg1"/>
                </a:solidFill>
                <a:latin typeface="Arial" pitchFamily="34" charset="0"/>
                <a:cs typeface="Arial" pitchFamily="34" charset="0"/>
              </a:rPr>
              <a:t>.</a:t>
            </a:r>
            <a:endParaRPr lang="en-US" sz="2800" b="1">
              <a:solidFill>
                <a:schemeClr val="bg1"/>
              </a:solidFill>
              <a:latin typeface="Arial" pitchFamily="34" charset="0"/>
              <a:cs typeface="Arial" pitchFamily="34" charset="0"/>
            </a:endParaRPr>
          </a:p>
        </p:txBody>
      </p:sp>
      <p:sp>
        <p:nvSpPr>
          <p:cNvPr id="39" name="TextBox 38"/>
          <p:cNvSpPr txBox="1"/>
          <p:nvPr/>
        </p:nvSpPr>
        <p:spPr>
          <a:xfrm>
            <a:off x="8368570" y="7553227"/>
            <a:ext cx="9578463" cy="1692771"/>
          </a:xfrm>
          <a:prstGeom prst="rect">
            <a:avLst/>
          </a:prstGeom>
          <a:noFill/>
        </p:spPr>
        <p:txBody>
          <a:bodyPr wrap="square" rtlCol="0">
            <a:spAutoFit/>
          </a:bodyPr>
          <a:lstStyle/>
          <a:p>
            <a:pPr lvl="0"/>
            <a:r>
              <a:rPr lang="id-ID" sz="2600" b="1" smtClean="0">
                <a:solidFill>
                  <a:schemeClr val="bg1"/>
                </a:solidFill>
              </a:rPr>
              <a:t>Setiap </a:t>
            </a:r>
            <a:r>
              <a:rPr lang="id-ID" sz="2600" b="1">
                <a:solidFill>
                  <a:schemeClr val="bg1"/>
                </a:solidFill>
              </a:rPr>
              <a:t>tahunnya akan dilakukan pemeliharaan keseluruhan data jaringan jalan kabupaten, akan tetapi mengingat banyaknya data yang harus direvisi tentu saja akan mempengaruhi keuangan instansi dalam penyediaan kertas, tinta dan alat tulis lainnya.</a:t>
            </a:r>
            <a:endParaRPr lang="en-US" sz="2600" b="1">
              <a:solidFill>
                <a:schemeClr val="bg1"/>
              </a:solidFill>
            </a:endParaRPr>
          </a:p>
        </p:txBody>
      </p:sp>
      <p:sp>
        <p:nvSpPr>
          <p:cNvPr id="40" name="Oval 39"/>
          <p:cNvSpPr/>
          <p:nvPr/>
        </p:nvSpPr>
        <p:spPr>
          <a:xfrm>
            <a:off x="7526742" y="4224538"/>
            <a:ext cx="469317" cy="493570"/>
          </a:xfrm>
          <a:prstGeom prst="ellipse">
            <a:avLst/>
          </a:prstGeom>
          <a:solidFill>
            <a:srgbClr val="A5D502"/>
          </a:solidFill>
          <a:ln>
            <a:solidFill>
              <a:srgbClr val="A5D5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mtClean="0"/>
              <a:t>1</a:t>
            </a:r>
            <a:endParaRPr lang="en-US"/>
          </a:p>
        </p:txBody>
      </p:sp>
      <p:sp>
        <p:nvSpPr>
          <p:cNvPr id="41" name="Rectangle 40"/>
          <p:cNvSpPr/>
          <p:nvPr/>
        </p:nvSpPr>
        <p:spPr>
          <a:xfrm>
            <a:off x="8368570" y="5362160"/>
            <a:ext cx="9578463" cy="2492990"/>
          </a:xfrm>
          <a:prstGeom prst="rect">
            <a:avLst/>
          </a:prstGeom>
        </p:spPr>
        <p:txBody>
          <a:bodyPr wrap="square">
            <a:spAutoFit/>
          </a:bodyPr>
          <a:lstStyle/>
          <a:p>
            <a:pPr lvl="0"/>
            <a:r>
              <a:rPr lang="id-ID" sz="2600" b="1">
                <a:solidFill>
                  <a:schemeClr val="bg1"/>
                </a:solidFill>
              </a:rPr>
              <a:t>S</a:t>
            </a:r>
            <a:r>
              <a:rPr lang="en-US" sz="2600" b="1">
                <a:solidFill>
                  <a:schemeClr val="bg1"/>
                </a:solidFill>
              </a:rPr>
              <a:t>eiring dengan adanya kegiatan penambahan ruas dan pelebaran jalan kabupaten yang akan terus belanjut, </a:t>
            </a:r>
            <a:r>
              <a:rPr lang="en-US" sz="2600" b="1" i="1">
                <a:solidFill>
                  <a:schemeClr val="bg1"/>
                </a:solidFill>
              </a:rPr>
              <a:t>staff </a:t>
            </a:r>
            <a:r>
              <a:rPr lang="en-US" sz="2600" b="1">
                <a:solidFill>
                  <a:schemeClr val="bg1"/>
                </a:solidFill>
              </a:rPr>
              <a:t>pegawai mengalami kesulitan dalam menganalisis dan mengelola perubahan-perubahan data kuantitas jaringan jalan dikarenakan jenis informasi </a:t>
            </a:r>
            <a:r>
              <a:rPr lang="id-ID" sz="2600" b="1">
                <a:solidFill>
                  <a:schemeClr val="bg1"/>
                </a:solidFill>
              </a:rPr>
              <a:t>berupa laporan pengolah kata dan pengolah angka.</a:t>
            </a:r>
            <a:endParaRPr lang="en-US" sz="2600" b="1">
              <a:solidFill>
                <a:schemeClr val="bg1"/>
              </a:solidFill>
            </a:endParaRPr>
          </a:p>
          <a:p>
            <a:pPr lvl="0" algn="just"/>
            <a:r>
              <a:rPr lang="en-US" sz="2600" b="1" smtClean="0">
                <a:solidFill>
                  <a:schemeClr val="bg1"/>
                </a:solidFill>
                <a:latin typeface="Arial" panose="020B0604020202020204" pitchFamily="34" charset="0"/>
                <a:cs typeface="Arial" panose="020B0604020202020204" pitchFamily="34" charset="0"/>
              </a:rPr>
              <a:t>.</a:t>
            </a:r>
            <a:endParaRPr lang="en-US" sz="2600" b="1">
              <a:solidFill>
                <a:schemeClr val="bg1"/>
              </a:solidFill>
              <a:latin typeface="Arial" panose="020B0604020202020204" pitchFamily="34" charset="0"/>
              <a:cs typeface="Arial" panose="020B0604020202020204" pitchFamily="34" charset="0"/>
            </a:endParaRPr>
          </a:p>
        </p:txBody>
      </p:sp>
      <p:sp>
        <p:nvSpPr>
          <p:cNvPr id="42" name="Smiley Face 41"/>
          <p:cNvSpPr/>
          <p:nvPr/>
        </p:nvSpPr>
        <p:spPr>
          <a:xfrm>
            <a:off x="7499986" y="5848439"/>
            <a:ext cx="492369" cy="492369"/>
          </a:xfrm>
          <a:prstGeom prst="smileyFace">
            <a:avLst/>
          </a:prstGeom>
          <a:solidFill>
            <a:srgbClr val="0AB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b="0" i="0" u="none" strike="noStrike" kern="1200" cap="none" spc="0" normalizeH="0" baseline="0" noProof="0" smtClean="0">
                <a:ln>
                  <a:noFill/>
                </a:ln>
                <a:solidFill>
                  <a:schemeClr val="bg1"/>
                </a:solidFill>
                <a:effectLst/>
                <a:uLnTx/>
                <a:uFillTx/>
                <a:latin typeface="+mj-lt"/>
                <a:ea typeface="+mn-ea"/>
                <a:cs typeface="+mn-cs"/>
              </a:rPr>
              <a:t>2</a:t>
            </a:r>
            <a:endParaRPr kumimoji="0" lang="en-US" b="0" i="0" u="none" strike="noStrike" kern="1200" cap="none" spc="0" normalizeH="0" baseline="0" noProof="0" smtClean="0">
              <a:ln>
                <a:noFill/>
              </a:ln>
              <a:solidFill>
                <a:schemeClr val="bg1"/>
              </a:solidFill>
              <a:effectLst/>
              <a:uLnTx/>
              <a:uFillTx/>
              <a:latin typeface="+mj-lt"/>
              <a:ea typeface="+mn-ea"/>
              <a:cs typeface="+mn-cs"/>
            </a:endParaRPr>
          </a:p>
        </p:txBody>
      </p:sp>
      <p:sp>
        <p:nvSpPr>
          <p:cNvPr id="43" name="Oval 42"/>
          <p:cNvSpPr/>
          <p:nvPr/>
        </p:nvSpPr>
        <p:spPr>
          <a:xfrm>
            <a:off x="7512499" y="7963675"/>
            <a:ext cx="469317" cy="493570"/>
          </a:xfrm>
          <a:prstGeom prst="ellipse">
            <a:avLst/>
          </a:prstGeom>
          <a:solidFill>
            <a:srgbClr val="E34E28"/>
          </a:solidFill>
          <a:ln>
            <a:solidFill>
              <a:srgbClr val="E34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mtClean="0"/>
              <a:t>3</a:t>
            </a:r>
            <a:endParaRPr lang="en-US"/>
          </a:p>
        </p:txBody>
      </p:sp>
    </p:spTree>
    <p:extLst>
      <p:ext uri="{BB962C8B-B14F-4D97-AF65-F5344CB8AC3E}">
        <p14:creationId xmlns:p14="http://schemas.microsoft.com/office/powerpoint/2010/main" val="112553350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circle(in)">
                                      <p:cBhvr>
                                        <p:cTn id="54" dur="2000"/>
                                        <p:tgtEl>
                                          <p:spTgt spid="40"/>
                                        </p:tgtEl>
                                      </p:cBhvr>
                                    </p:animEffect>
                                  </p:childTnLst>
                                </p:cTn>
                              </p:par>
                            </p:childTnLst>
                          </p:cTn>
                        </p:par>
                        <p:par>
                          <p:cTn id="55" fill="hold">
                            <p:stCondLst>
                              <p:cond delay="20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1+#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1+#ppt_w/2"/>
                                          </p:val>
                                        </p:tav>
                                        <p:tav tm="100000">
                                          <p:val>
                                            <p:strVal val="#ppt_x"/>
                                          </p:val>
                                        </p:tav>
                                      </p:tavLst>
                                    </p:anim>
                                    <p:anim calcmode="lin" valueType="num">
                                      <p:cBhvr additive="base">
                                        <p:cTn id="83" dur="500" fill="hold"/>
                                        <p:tgtEl>
                                          <p:spTgt spid="25"/>
                                        </p:tgtEl>
                                        <p:attrNameLst>
                                          <p:attrName>ppt_y</p:attrName>
                                        </p:attrNameLst>
                                      </p:cBhvr>
                                      <p:tavLst>
                                        <p:tav tm="0">
                                          <p:val>
                                            <p:strVal val="#ppt_y"/>
                                          </p:val>
                                        </p:tav>
                                        <p:tav tm="100000">
                                          <p:val>
                                            <p:strVal val="#ppt_y"/>
                                          </p:val>
                                        </p:tav>
                                      </p:tavLst>
                                    </p:anim>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circle(in)">
                                      <p:cBhvr>
                                        <p:cTn id="92" dur="2000"/>
                                        <p:tgtEl>
                                          <p:spTgt spid="43"/>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2" fill="hold" grpId="0" nodeType="click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additive="base">
                                        <p:cTn id="101" dur="500" fill="hold"/>
                                        <p:tgtEl>
                                          <p:spTgt spid="44"/>
                                        </p:tgtEl>
                                        <p:attrNameLst>
                                          <p:attrName>ppt_x</p:attrName>
                                        </p:attrNameLst>
                                      </p:cBhvr>
                                      <p:tavLst>
                                        <p:tav tm="0">
                                          <p:val>
                                            <p:strVal val="1+#ppt_w/2"/>
                                          </p:val>
                                        </p:tav>
                                        <p:tav tm="100000">
                                          <p:val>
                                            <p:strVal val="#ppt_x"/>
                                          </p:val>
                                        </p:tav>
                                      </p:tavLst>
                                    </p:anim>
                                    <p:anim calcmode="lin" valueType="num">
                                      <p:cBhvr additive="base">
                                        <p:cTn id="102"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6" grpId="0" animBg="1"/>
      <p:bldP spid="13" grpId="0"/>
      <p:bldP spid="14" grpId="0" animBg="1"/>
      <p:bldP spid="24" grpId="0" animBg="1"/>
      <p:bldP spid="25" grpId="0" animBg="1"/>
      <p:bldP spid="38" grpId="0"/>
      <p:bldP spid="39" grpId="0"/>
      <p:bldP spid="40" grpId="0" animBg="1"/>
      <p:bldP spid="41" grpId="0"/>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rot="21420000">
            <a:off x="280047" y="735192"/>
            <a:ext cx="10939427" cy="1232222"/>
          </a:xfrm>
        </p:spPr>
        <p:txBody>
          <a:bodyPr>
            <a:noAutofit/>
          </a:bodyPr>
          <a:lstStyle/>
          <a:p>
            <a:pPr algn="l"/>
            <a:r>
              <a:rPr lang="en-US" altLang="ja-JP" sz="4400" dirty="0" smtClean="0"/>
              <a:t>ANALISA SISTEM USULAN</a:t>
            </a:r>
            <a:endParaRPr kumimoji="1" lang="ja-JP" altLang="en-US" sz="4400" dirty="0"/>
          </a:p>
        </p:txBody>
      </p:sp>
      <p:sp>
        <p:nvSpPr>
          <p:cNvPr id="5" name="スライド番号プレースホルダー 4"/>
          <p:cNvSpPr>
            <a:spLocks noGrp="1"/>
          </p:cNvSpPr>
          <p:nvPr>
            <p:ph type="sldNum" sz="quarter" idx="11"/>
          </p:nvPr>
        </p:nvSpPr>
        <p:spPr/>
        <p:txBody>
          <a:bodyPr/>
          <a:lstStyle/>
          <a:p>
            <a:fld id="{F95F845C-B07D-424A-A6EA-96D8F4A7E4C5}" type="slidenum">
              <a:rPr lang="ja-JP" altLang="en-US" smtClean="0"/>
              <a:pPr/>
              <a:t>19</a:t>
            </a:fld>
            <a:endParaRPr lang="ja-JP" altLang="en-US"/>
          </a:p>
        </p:txBody>
      </p:sp>
      <p:sp>
        <p:nvSpPr>
          <p:cNvPr id="6" name="Freeform 5"/>
          <p:cNvSpPr/>
          <p:nvPr/>
        </p:nvSpPr>
        <p:spPr>
          <a:xfrm>
            <a:off x="836217" y="4607259"/>
            <a:ext cx="5759996" cy="3276600"/>
          </a:xfrm>
          <a:custGeom>
            <a:avLst/>
            <a:gdLst>
              <a:gd name="connsiteX0" fmla="*/ 0 w 4933950"/>
              <a:gd name="connsiteY0" fmla="*/ 0 h 2806700"/>
              <a:gd name="connsiteX1" fmla="*/ 3530600 w 4933950"/>
              <a:gd name="connsiteY1" fmla="*/ 0 h 2806700"/>
              <a:gd name="connsiteX2" fmla="*/ 4933950 w 4933950"/>
              <a:gd name="connsiteY2" fmla="*/ 1403350 h 2806700"/>
              <a:gd name="connsiteX3" fmla="*/ 3530600 w 4933950"/>
              <a:gd name="connsiteY3" fmla="*/ 2806700 h 2806700"/>
              <a:gd name="connsiteX4" fmla="*/ 0 w 4933950"/>
              <a:gd name="connsiteY4" fmla="*/ 2806700 h 280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3950" h="2806700">
                <a:moveTo>
                  <a:pt x="0" y="0"/>
                </a:moveTo>
                <a:lnTo>
                  <a:pt x="3530600" y="0"/>
                </a:lnTo>
                <a:cubicBezTo>
                  <a:pt x="4305649" y="0"/>
                  <a:pt x="4933950" y="628301"/>
                  <a:pt x="4933950" y="1403350"/>
                </a:cubicBezTo>
                <a:cubicBezTo>
                  <a:pt x="4933950" y="2178399"/>
                  <a:pt x="4305649" y="2806700"/>
                  <a:pt x="3530600" y="2806700"/>
                </a:cubicBezTo>
                <a:lnTo>
                  <a:pt x="0" y="2806700"/>
                </a:lnTo>
                <a:close/>
              </a:path>
            </a:pathLst>
          </a:custGeom>
          <a:solidFill>
            <a:schemeClr val="bg2"/>
          </a:solidFill>
          <a:ln>
            <a:noFill/>
          </a:ln>
          <a:effectLst>
            <a:innerShdw blurRad="63500" dist="50800" dir="18900000">
              <a:prstClr val="black">
                <a:alpha val="23000"/>
              </a:prstClr>
            </a:innerShdw>
          </a:effectLst>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2400"/>
          </a:p>
        </p:txBody>
      </p:sp>
      <p:grpSp>
        <p:nvGrpSpPr>
          <p:cNvPr id="7" name="Group 28"/>
          <p:cNvGrpSpPr/>
          <p:nvPr/>
        </p:nvGrpSpPr>
        <p:grpSpPr>
          <a:xfrm>
            <a:off x="3388917" y="4794032"/>
            <a:ext cx="2921000" cy="2903053"/>
            <a:chOff x="2374001" y="299842"/>
            <a:chExt cx="3577634" cy="3555652"/>
          </a:xfrm>
        </p:grpSpPr>
        <p:sp>
          <p:nvSpPr>
            <p:cNvPr id="9" name="Freeform 8"/>
            <p:cNvSpPr/>
            <p:nvPr/>
          </p:nvSpPr>
          <p:spPr>
            <a:xfrm rot="20863527">
              <a:off x="2417946" y="732919"/>
              <a:ext cx="1833462" cy="3078048"/>
            </a:xfrm>
            <a:custGeom>
              <a:avLst/>
              <a:gdLst>
                <a:gd name="connsiteX0" fmla="*/ 1767385 w 1993554"/>
                <a:gd name="connsiteY0" fmla="*/ 0 h 3534770"/>
                <a:gd name="connsiteX1" fmla="*/ 1948090 w 1993554"/>
                <a:gd name="connsiteY1" fmla="*/ 9125 h 3534770"/>
                <a:gd name="connsiteX2" fmla="*/ 1993554 w 1993554"/>
                <a:gd name="connsiteY2" fmla="*/ 16064 h 3534770"/>
                <a:gd name="connsiteX3" fmla="*/ 1863533 w 1993554"/>
                <a:gd name="connsiteY3" fmla="*/ 35907 h 3534770"/>
                <a:gd name="connsiteX4" fmla="*/ 452338 w 1993554"/>
                <a:gd name="connsiteY4" fmla="*/ 1767385 h 3534770"/>
                <a:gd name="connsiteX5" fmla="*/ 1863533 w 1993554"/>
                <a:gd name="connsiteY5" fmla="*/ 3498863 h 3534770"/>
                <a:gd name="connsiteX6" fmla="*/ 1993554 w 1993554"/>
                <a:gd name="connsiteY6" fmla="*/ 3518707 h 3534770"/>
                <a:gd name="connsiteX7" fmla="*/ 1948090 w 1993554"/>
                <a:gd name="connsiteY7" fmla="*/ 3525645 h 3534770"/>
                <a:gd name="connsiteX8" fmla="*/ 1767385 w 1993554"/>
                <a:gd name="connsiteY8" fmla="*/ 3534770 h 3534770"/>
                <a:gd name="connsiteX9" fmla="*/ 0 w 1993554"/>
                <a:gd name="connsiteY9" fmla="*/ 1767385 h 3534770"/>
                <a:gd name="connsiteX10" fmla="*/ 1767385 w 1993554"/>
                <a:gd name="connsiteY10" fmla="*/ 0 h 35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554" h="3534770">
                  <a:moveTo>
                    <a:pt x="1767385" y="0"/>
                  </a:moveTo>
                  <a:cubicBezTo>
                    <a:pt x="1828391" y="0"/>
                    <a:pt x="1888676" y="3091"/>
                    <a:pt x="1948090" y="9125"/>
                  </a:cubicBezTo>
                  <a:lnTo>
                    <a:pt x="1993554" y="16064"/>
                  </a:lnTo>
                  <a:lnTo>
                    <a:pt x="1863533" y="35907"/>
                  </a:lnTo>
                  <a:cubicBezTo>
                    <a:pt x="1058166" y="200709"/>
                    <a:pt x="452338" y="913298"/>
                    <a:pt x="452338" y="1767385"/>
                  </a:cubicBezTo>
                  <a:cubicBezTo>
                    <a:pt x="452338" y="2621473"/>
                    <a:pt x="1058166" y="3334061"/>
                    <a:pt x="1863533" y="3498863"/>
                  </a:cubicBezTo>
                  <a:lnTo>
                    <a:pt x="1993554" y="3518707"/>
                  </a:lnTo>
                  <a:lnTo>
                    <a:pt x="1948090" y="3525645"/>
                  </a:lnTo>
                  <a:cubicBezTo>
                    <a:pt x="1888676" y="3531679"/>
                    <a:pt x="1828391" y="3534770"/>
                    <a:pt x="1767385" y="3534770"/>
                  </a:cubicBezTo>
                  <a:cubicBezTo>
                    <a:pt x="791285" y="3534770"/>
                    <a:pt x="0" y="2743485"/>
                    <a:pt x="0" y="1767385"/>
                  </a:cubicBezTo>
                  <a:cubicBezTo>
                    <a:pt x="0" y="791285"/>
                    <a:pt x="791285" y="0"/>
                    <a:pt x="1767385" y="0"/>
                  </a:cubicBezTo>
                  <a:close/>
                </a:path>
              </a:pathLst>
            </a:custGeom>
            <a:solidFill>
              <a:sysClr val="window" lastClr="FFFFFF">
                <a:lumMod val="85000"/>
              </a:sysClr>
            </a:solidFill>
            <a:ln w="12700" cap="flat" cmpd="sng" algn="ctr">
              <a:noFill/>
              <a:prstDash val="solid"/>
              <a:miter lim="800000"/>
            </a:ln>
            <a:effectLst>
              <a:outerShdw blurRad="673100" dir="1500000" sx="112000" sy="112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 name="Oval 9"/>
            <p:cNvSpPr/>
            <p:nvPr/>
          </p:nvSpPr>
          <p:spPr>
            <a:xfrm>
              <a:off x="2374001" y="320724"/>
              <a:ext cx="3534770" cy="3534770"/>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Oval 11"/>
            <p:cNvSpPr/>
            <p:nvPr/>
          </p:nvSpPr>
          <p:spPr>
            <a:xfrm>
              <a:off x="2416865" y="299842"/>
              <a:ext cx="3534770" cy="3534770"/>
            </a:xfrm>
            <a:prstGeom prst="ellipse">
              <a:avLst/>
            </a:prstGeom>
            <a:gradFill flip="none" rotWithShape="1">
              <a:gsLst>
                <a:gs pos="57000">
                  <a:srgbClr val="A5A5A5">
                    <a:lumMod val="5000"/>
                    <a:lumOff val="95000"/>
                  </a:srgbClr>
                </a:gs>
                <a:gs pos="80000">
                  <a:srgbClr val="A5A5A5">
                    <a:lumMod val="45000"/>
                    <a:lumOff val="55000"/>
                  </a:srgbClr>
                </a:gs>
              </a:gsLst>
              <a:path path="circle">
                <a:fillToRect t="100000" r="100000"/>
              </a:path>
              <a:tileRect l="-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smtClean="0">
                <a:ln>
                  <a:noFill/>
                </a:ln>
                <a:solidFill>
                  <a:srgbClr val="C44D58"/>
                </a:solidFill>
                <a:effectLst/>
                <a:uLnTx/>
                <a:uFillTx/>
                <a:latin typeface="Calibri" panose="020F0502020204030204"/>
                <a:ea typeface="+mn-ea"/>
                <a:cs typeface="+mn-cs"/>
              </a:endParaRPr>
            </a:p>
          </p:txBody>
        </p:sp>
      </p:grpSp>
      <p:sp>
        <p:nvSpPr>
          <p:cNvPr id="13" name="TextBox 12"/>
          <p:cNvSpPr txBox="1"/>
          <p:nvPr/>
        </p:nvSpPr>
        <p:spPr>
          <a:xfrm>
            <a:off x="3367304" y="5706950"/>
            <a:ext cx="292329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1" i="0" u="none" strike="noStrike" kern="1200" cap="none" spc="-150" normalizeH="0" baseline="0" noProof="0" smtClean="0">
                <a:ln>
                  <a:noFill/>
                </a:ln>
                <a:solidFill>
                  <a:srgbClr val="002060"/>
                </a:solidFill>
                <a:effectLst/>
                <a:uLnTx/>
                <a:uFillTx/>
                <a:latin typeface="Microsoft JhengHei Light" panose="020B0304030504040204" pitchFamily="34" charset="-120"/>
                <a:ea typeface="Microsoft JhengHei Light" panose="020B0304030504040204" pitchFamily="34" charset="-120"/>
                <a:cs typeface="+mn-cs"/>
              </a:rPr>
              <a:t>IDENTIFIKASI MASALAH</a:t>
            </a:r>
            <a:endParaRPr kumimoji="0" lang="en-US" sz="3200" b="1" i="0" u="none" strike="noStrike" kern="1200" cap="none" spc="-150" normalizeH="0" baseline="0" noProof="0">
              <a:ln>
                <a:noFill/>
              </a:ln>
              <a:solidFill>
                <a:srgbClr val="002060"/>
              </a:solidFill>
              <a:effectLst/>
              <a:uLnTx/>
              <a:uFillTx/>
              <a:latin typeface="Microsoft JhengHei Light" panose="020B0304030504040204" pitchFamily="34" charset="-120"/>
              <a:ea typeface="Microsoft JhengHei Light" panose="020B0304030504040204" pitchFamily="34" charset="-120"/>
              <a:cs typeface="+mn-cs"/>
            </a:endParaRPr>
          </a:p>
        </p:txBody>
      </p:sp>
      <p:sp>
        <p:nvSpPr>
          <p:cNvPr id="14" name="Arc 13"/>
          <p:cNvSpPr/>
          <p:nvPr/>
        </p:nvSpPr>
        <p:spPr>
          <a:xfrm rot="5400000">
            <a:off x="2836565" y="4339487"/>
            <a:ext cx="5079484" cy="3119362"/>
          </a:xfrm>
          <a:prstGeom prst="arc">
            <a:avLst>
              <a:gd name="adj1" fmla="val 11704952"/>
              <a:gd name="adj2" fmla="val 21480514"/>
            </a:avLst>
          </a:prstGeom>
          <a:ln w="57150">
            <a:solidFill>
              <a:srgbClr val="37818E"/>
            </a:solidFill>
            <a:headEnd type="none" w="lg" len="lg"/>
            <a:tailEnd type="non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roup 97"/>
          <p:cNvGrpSpPr/>
          <p:nvPr/>
        </p:nvGrpSpPr>
        <p:grpSpPr>
          <a:xfrm rot="5400000">
            <a:off x="6657883" y="4852892"/>
            <a:ext cx="326601" cy="326601"/>
            <a:chOff x="3716371" y="698612"/>
            <a:chExt cx="214976" cy="214976"/>
          </a:xfrm>
        </p:grpSpPr>
        <p:sp>
          <p:nvSpPr>
            <p:cNvPr id="19" name="Oval 18"/>
            <p:cNvSpPr/>
            <p:nvPr/>
          </p:nvSpPr>
          <p:spPr>
            <a:xfrm>
              <a:off x="3716371" y="698612"/>
              <a:ext cx="214976" cy="214976"/>
            </a:xfrm>
            <a:prstGeom prst="ellipse">
              <a:avLst/>
            </a:prstGeom>
            <a:solidFill>
              <a:schemeClr val="bg1"/>
            </a:solidFill>
            <a:ln w="28575">
              <a:solidFill>
                <a:srgbClr val="0AB7FB"/>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p:cNvSpPr/>
            <p:nvPr/>
          </p:nvSpPr>
          <p:spPr>
            <a:xfrm>
              <a:off x="3756705" y="752147"/>
              <a:ext cx="119734" cy="119734"/>
            </a:xfrm>
            <a:prstGeom prst="ellipse">
              <a:avLst/>
            </a:prstGeom>
            <a:solidFill>
              <a:srgbClr val="0AB7FB"/>
            </a:solidFill>
            <a:ln>
              <a:solidFill>
                <a:srgbClr val="0AB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100"/>
          <p:cNvGrpSpPr/>
          <p:nvPr/>
        </p:nvGrpSpPr>
        <p:grpSpPr>
          <a:xfrm rot="5400000">
            <a:off x="6650953" y="6695298"/>
            <a:ext cx="326601" cy="326601"/>
            <a:chOff x="3577723" y="1073070"/>
            <a:chExt cx="214976" cy="214976"/>
          </a:xfrm>
        </p:grpSpPr>
        <p:sp>
          <p:nvSpPr>
            <p:cNvPr id="22" name="Oval 21"/>
            <p:cNvSpPr/>
            <p:nvPr/>
          </p:nvSpPr>
          <p:spPr>
            <a:xfrm>
              <a:off x="3577723" y="1073070"/>
              <a:ext cx="214976" cy="214976"/>
            </a:xfrm>
            <a:prstGeom prst="ellipse">
              <a:avLst/>
            </a:prstGeom>
            <a:solidFill>
              <a:schemeClr val="bg1"/>
            </a:solidFill>
            <a:ln w="28575">
              <a:solidFill>
                <a:srgbClr val="E34E28"/>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22"/>
            <p:cNvSpPr/>
            <p:nvPr/>
          </p:nvSpPr>
          <p:spPr>
            <a:xfrm>
              <a:off x="3616465" y="1129082"/>
              <a:ext cx="119734" cy="119734"/>
            </a:xfrm>
            <a:prstGeom prst="ellipse">
              <a:avLst/>
            </a:prstGeom>
            <a:solidFill>
              <a:srgbClr val="E34E28"/>
            </a:solidFill>
            <a:ln>
              <a:solidFill>
                <a:srgbClr val="E34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 name="Freeform 23"/>
          <p:cNvSpPr/>
          <p:nvPr/>
        </p:nvSpPr>
        <p:spPr>
          <a:xfrm flipH="1">
            <a:off x="7022450" y="4227689"/>
            <a:ext cx="10947682" cy="1776468"/>
          </a:xfrm>
          <a:custGeom>
            <a:avLst/>
            <a:gdLst>
              <a:gd name="connsiteX0" fmla="*/ 5261328 w 5946748"/>
              <a:gd name="connsiteY0" fmla="*/ 0 h 1370840"/>
              <a:gd name="connsiteX1" fmla="*/ 3578606 w 5946748"/>
              <a:gd name="connsiteY1" fmla="*/ 0 h 1370840"/>
              <a:gd name="connsiteX2" fmla="*/ 3536924 w 5946748"/>
              <a:gd name="connsiteY2" fmla="*/ 0 h 1370840"/>
              <a:gd name="connsiteX3" fmla="*/ 3407126 w 5946748"/>
              <a:gd name="connsiteY3" fmla="*/ 0 h 1370840"/>
              <a:gd name="connsiteX4" fmla="*/ 1854202 w 5946748"/>
              <a:gd name="connsiteY4" fmla="*/ 0 h 1370840"/>
              <a:gd name="connsiteX5" fmla="*/ 1724404 w 5946748"/>
              <a:gd name="connsiteY5" fmla="*/ 0 h 1370840"/>
              <a:gd name="connsiteX6" fmla="*/ 1682722 w 5946748"/>
              <a:gd name="connsiteY6" fmla="*/ 0 h 1370840"/>
              <a:gd name="connsiteX7" fmla="*/ 0 w 5946748"/>
              <a:gd name="connsiteY7" fmla="*/ 0 h 1370840"/>
              <a:gd name="connsiteX8" fmla="*/ 0 w 5946748"/>
              <a:gd name="connsiteY8" fmla="*/ 1370840 h 1370840"/>
              <a:gd name="connsiteX9" fmla="*/ 1682722 w 5946748"/>
              <a:gd name="connsiteY9" fmla="*/ 1370840 h 1370840"/>
              <a:gd name="connsiteX10" fmla="*/ 1724404 w 5946748"/>
              <a:gd name="connsiteY10" fmla="*/ 1370840 h 1370840"/>
              <a:gd name="connsiteX11" fmla="*/ 1854202 w 5946748"/>
              <a:gd name="connsiteY11" fmla="*/ 1370840 h 1370840"/>
              <a:gd name="connsiteX12" fmla="*/ 3407126 w 5946748"/>
              <a:gd name="connsiteY12" fmla="*/ 1370840 h 1370840"/>
              <a:gd name="connsiteX13" fmla="*/ 3536924 w 5946748"/>
              <a:gd name="connsiteY13" fmla="*/ 1370840 h 1370840"/>
              <a:gd name="connsiteX14" fmla="*/ 3578606 w 5946748"/>
              <a:gd name="connsiteY14" fmla="*/ 1370840 h 1370840"/>
              <a:gd name="connsiteX15" fmla="*/ 5261328 w 5946748"/>
              <a:gd name="connsiteY15" fmla="*/ 1370840 h 1370840"/>
              <a:gd name="connsiteX16" fmla="*/ 5946748 w 5946748"/>
              <a:gd name="connsiteY16" fmla="*/ 685420 h 1370840"/>
              <a:gd name="connsiteX17" fmla="*/ 5261328 w 5946748"/>
              <a:gd name="connsiteY17" fmla="*/ 0 h 13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6748" h="1370840">
                <a:moveTo>
                  <a:pt x="5261328" y="0"/>
                </a:moveTo>
                <a:lnTo>
                  <a:pt x="3578606" y="0"/>
                </a:lnTo>
                <a:lnTo>
                  <a:pt x="3536924" y="0"/>
                </a:lnTo>
                <a:lnTo>
                  <a:pt x="3407126" y="0"/>
                </a:lnTo>
                <a:lnTo>
                  <a:pt x="1854202" y="0"/>
                </a:lnTo>
                <a:lnTo>
                  <a:pt x="1724404" y="0"/>
                </a:lnTo>
                <a:lnTo>
                  <a:pt x="1682722" y="0"/>
                </a:lnTo>
                <a:lnTo>
                  <a:pt x="0" y="0"/>
                </a:lnTo>
                <a:lnTo>
                  <a:pt x="0" y="1370840"/>
                </a:lnTo>
                <a:lnTo>
                  <a:pt x="1682722" y="1370840"/>
                </a:lnTo>
                <a:lnTo>
                  <a:pt x="1724404" y="1370840"/>
                </a:lnTo>
                <a:lnTo>
                  <a:pt x="1854202" y="1370840"/>
                </a:lnTo>
                <a:lnTo>
                  <a:pt x="3407126" y="1370840"/>
                </a:lnTo>
                <a:lnTo>
                  <a:pt x="3536924" y="1370840"/>
                </a:lnTo>
                <a:lnTo>
                  <a:pt x="3578606" y="1370840"/>
                </a:lnTo>
                <a:lnTo>
                  <a:pt x="5261328" y="1370840"/>
                </a:lnTo>
                <a:cubicBezTo>
                  <a:pt x="5639875" y="1370840"/>
                  <a:pt x="5946748" y="1063967"/>
                  <a:pt x="5946748" y="685420"/>
                </a:cubicBezTo>
                <a:cubicBezTo>
                  <a:pt x="5946748" y="306873"/>
                  <a:pt x="5639875" y="0"/>
                  <a:pt x="5261328" y="0"/>
                </a:cubicBezTo>
                <a:close/>
              </a:path>
            </a:pathLst>
          </a:custGeom>
          <a:solidFill>
            <a:srgbClr val="00B0F0"/>
          </a:solidFill>
          <a:ln>
            <a:noFill/>
          </a:ln>
          <a:effectLst>
            <a:innerShdw blurRad="63500" dist="50800" dir="18900000">
              <a:prstClr val="black">
                <a:alpha val="23000"/>
              </a:prstClr>
            </a:innerShdw>
          </a:effectLst>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just"/>
            <a:endParaRPr lang="en-US" sz="2400"/>
          </a:p>
        </p:txBody>
      </p:sp>
      <p:sp>
        <p:nvSpPr>
          <p:cNvPr id="25" name="Freeform 24"/>
          <p:cNvSpPr/>
          <p:nvPr/>
        </p:nvSpPr>
        <p:spPr>
          <a:xfrm flipH="1">
            <a:off x="6995589" y="6249965"/>
            <a:ext cx="10995257" cy="1605462"/>
          </a:xfrm>
          <a:custGeom>
            <a:avLst/>
            <a:gdLst>
              <a:gd name="connsiteX0" fmla="*/ 5376162 w 5969000"/>
              <a:gd name="connsiteY0" fmla="*/ 0 h 1185676"/>
              <a:gd name="connsiteX1" fmla="*/ 4550662 w 5969000"/>
              <a:gd name="connsiteY1" fmla="*/ 0 h 1185676"/>
              <a:gd name="connsiteX2" fmla="*/ 3920731 w 5969000"/>
              <a:gd name="connsiteY2" fmla="*/ 0 h 1185676"/>
              <a:gd name="connsiteX3" fmla="*/ 3884679 w 5969000"/>
              <a:gd name="connsiteY3" fmla="*/ 0 h 1185676"/>
              <a:gd name="connsiteX4" fmla="*/ 3772414 w 5969000"/>
              <a:gd name="connsiteY4" fmla="*/ 0 h 1185676"/>
              <a:gd name="connsiteX5" fmla="*/ 3095231 w 5969000"/>
              <a:gd name="connsiteY5" fmla="*/ 0 h 1185676"/>
              <a:gd name="connsiteX6" fmla="*/ 3059179 w 5969000"/>
              <a:gd name="connsiteY6" fmla="*/ 0 h 1185676"/>
              <a:gd name="connsiteX7" fmla="*/ 2946914 w 5969000"/>
              <a:gd name="connsiteY7" fmla="*/ 0 h 1185676"/>
              <a:gd name="connsiteX8" fmla="*/ 2429248 w 5969000"/>
              <a:gd name="connsiteY8" fmla="*/ 0 h 1185676"/>
              <a:gd name="connsiteX9" fmla="*/ 2316983 w 5969000"/>
              <a:gd name="connsiteY9" fmla="*/ 0 h 1185676"/>
              <a:gd name="connsiteX10" fmla="*/ 2280931 w 5969000"/>
              <a:gd name="connsiteY10" fmla="*/ 0 h 1185676"/>
              <a:gd name="connsiteX11" fmla="*/ 1603748 w 5969000"/>
              <a:gd name="connsiteY11" fmla="*/ 0 h 1185676"/>
              <a:gd name="connsiteX12" fmla="*/ 1491483 w 5969000"/>
              <a:gd name="connsiteY12" fmla="*/ 0 h 1185676"/>
              <a:gd name="connsiteX13" fmla="*/ 1455431 w 5969000"/>
              <a:gd name="connsiteY13" fmla="*/ 0 h 1185676"/>
              <a:gd name="connsiteX14" fmla="*/ 825500 w 5969000"/>
              <a:gd name="connsiteY14" fmla="*/ 0 h 1185676"/>
              <a:gd name="connsiteX15" fmla="*/ 0 w 5969000"/>
              <a:gd name="connsiteY15" fmla="*/ 0 h 1185676"/>
              <a:gd name="connsiteX16" fmla="*/ 0 w 5969000"/>
              <a:gd name="connsiteY16" fmla="*/ 1185676 h 1185676"/>
              <a:gd name="connsiteX17" fmla="*/ 825500 w 5969000"/>
              <a:gd name="connsiteY17" fmla="*/ 1185676 h 1185676"/>
              <a:gd name="connsiteX18" fmla="*/ 1455431 w 5969000"/>
              <a:gd name="connsiteY18" fmla="*/ 1185676 h 1185676"/>
              <a:gd name="connsiteX19" fmla="*/ 1491483 w 5969000"/>
              <a:gd name="connsiteY19" fmla="*/ 1185676 h 1185676"/>
              <a:gd name="connsiteX20" fmla="*/ 1603748 w 5969000"/>
              <a:gd name="connsiteY20" fmla="*/ 1185676 h 1185676"/>
              <a:gd name="connsiteX21" fmla="*/ 2280931 w 5969000"/>
              <a:gd name="connsiteY21" fmla="*/ 1185676 h 1185676"/>
              <a:gd name="connsiteX22" fmla="*/ 2316983 w 5969000"/>
              <a:gd name="connsiteY22" fmla="*/ 1185676 h 1185676"/>
              <a:gd name="connsiteX23" fmla="*/ 2429248 w 5969000"/>
              <a:gd name="connsiteY23" fmla="*/ 1185676 h 1185676"/>
              <a:gd name="connsiteX24" fmla="*/ 2946914 w 5969000"/>
              <a:gd name="connsiteY24" fmla="*/ 1185676 h 1185676"/>
              <a:gd name="connsiteX25" fmla="*/ 3059179 w 5969000"/>
              <a:gd name="connsiteY25" fmla="*/ 1185676 h 1185676"/>
              <a:gd name="connsiteX26" fmla="*/ 3095231 w 5969000"/>
              <a:gd name="connsiteY26" fmla="*/ 1185676 h 1185676"/>
              <a:gd name="connsiteX27" fmla="*/ 3772414 w 5969000"/>
              <a:gd name="connsiteY27" fmla="*/ 1185676 h 1185676"/>
              <a:gd name="connsiteX28" fmla="*/ 3884679 w 5969000"/>
              <a:gd name="connsiteY28" fmla="*/ 1185676 h 1185676"/>
              <a:gd name="connsiteX29" fmla="*/ 3920731 w 5969000"/>
              <a:gd name="connsiteY29" fmla="*/ 1185676 h 1185676"/>
              <a:gd name="connsiteX30" fmla="*/ 4550662 w 5969000"/>
              <a:gd name="connsiteY30" fmla="*/ 1185676 h 1185676"/>
              <a:gd name="connsiteX31" fmla="*/ 5376162 w 5969000"/>
              <a:gd name="connsiteY31" fmla="*/ 1185676 h 1185676"/>
              <a:gd name="connsiteX32" fmla="*/ 5969000 w 5969000"/>
              <a:gd name="connsiteY32" fmla="*/ 592838 h 1185676"/>
              <a:gd name="connsiteX33" fmla="*/ 5376162 w 5969000"/>
              <a:gd name="connsiteY33" fmla="*/ 0 h 118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969000" h="1185676">
                <a:moveTo>
                  <a:pt x="5376162" y="0"/>
                </a:moveTo>
                <a:lnTo>
                  <a:pt x="4550662" y="0"/>
                </a:lnTo>
                <a:lnTo>
                  <a:pt x="3920731" y="0"/>
                </a:lnTo>
                <a:lnTo>
                  <a:pt x="3884679" y="0"/>
                </a:lnTo>
                <a:lnTo>
                  <a:pt x="3772414" y="0"/>
                </a:lnTo>
                <a:lnTo>
                  <a:pt x="3095231" y="0"/>
                </a:lnTo>
                <a:lnTo>
                  <a:pt x="3059179" y="0"/>
                </a:lnTo>
                <a:lnTo>
                  <a:pt x="2946914" y="0"/>
                </a:lnTo>
                <a:lnTo>
                  <a:pt x="2429248" y="0"/>
                </a:lnTo>
                <a:lnTo>
                  <a:pt x="2316983" y="0"/>
                </a:lnTo>
                <a:lnTo>
                  <a:pt x="2280931" y="0"/>
                </a:lnTo>
                <a:lnTo>
                  <a:pt x="1603748" y="0"/>
                </a:lnTo>
                <a:lnTo>
                  <a:pt x="1491483" y="0"/>
                </a:lnTo>
                <a:lnTo>
                  <a:pt x="1455431" y="0"/>
                </a:lnTo>
                <a:lnTo>
                  <a:pt x="825500" y="0"/>
                </a:lnTo>
                <a:lnTo>
                  <a:pt x="0" y="0"/>
                </a:lnTo>
                <a:lnTo>
                  <a:pt x="0" y="1185676"/>
                </a:lnTo>
                <a:lnTo>
                  <a:pt x="825500" y="1185676"/>
                </a:lnTo>
                <a:lnTo>
                  <a:pt x="1455431" y="1185676"/>
                </a:lnTo>
                <a:lnTo>
                  <a:pt x="1491483" y="1185676"/>
                </a:lnTo>
                <a:lnTo>
                  <a:pt x="1603748" y="1185676"/>
                </a:lnTo>
                <a:lnTo>
                  <a:pt x="2280931" y="1185676"/>
                </a:lnTo>
                <a:lnTo>
                  <a:pt x="2316983" y="1185676"/>
                </a:lnTo>
                <a:lnTo>
                  <a:pt x="2429248" y="1185676"/>
                </a:lnTo>
                <a:lnTo>
                  <a:pt x="2946914" y="1185676"/>
                </a:lnTo>
                <a:lnTo>
                  <a:pt x="3059179" y="1185676"/>
                </a:lnTo>
                <a:lnTo>
                  <a:pt x="3095231" y="1185676"/>
                </a:lnTo>
                <a:lnTo>
                  <a:pt x="3772414" y="1185676"/>
                </a:lnTo>
                <a:lnTo>
                  <a:pt x="3884679" y="1185676"/>
                </a:lnTo>
                <a:lnTo>
                  <a:pt x="3920731" y="1185676"/>
                </a:lnTo>
                <a:lnTo>
                  <a:pt x="4550662" y="1185676"/>
                </a:lnTo>
                <a:lnTo>
                  <a:pt x="5376162" y="1185676"/>
                </a:lnTo>
                <a:cubicBezTo>
                  <a:pt x="5703578" y="1185676"/>
                  <a:pt x="5969000" y="920254"/>
                  <a:pt x="5969000" y="592838"/>
                </a:cubicBezTo>
                <a:cubicBezTo>
                  <a:pt x="5969000" y="265423"/>
                  <a:pt x="5703578" y="0"/>
                  <a:pt x="5376162" y="0"/>
                </a:cubicBezTo>
                <a:close/>
              </a:path>
            </a:pathLst>
          </a:custGeom>
          <a:solidFill>
            <a:srgbClr val="FF3300"/>
          </a:solidFill>
          <a:ln>
            <a:noFill/>
          </a:ln>
          <a:effectLst>
            <a:innerShdw blurRad="63500" dist="50800" dir="18900000">
              <a:prstClr val="black">
                <a:alpha val="23000"/>
              </a:prstClr>
            </a:innerShdw>
          </a:effectLst>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2400">
              <a:solidFill>
                <a:schemeClr val="bg1"/>
              </a:solidFill>
            </a:endParaRPr>
          </a:p>
        </p:txBody>
      </p:sp>
      <p:grpSp>
        <p:nvGrpSpPr>
          <p:cNvPr id="30" name="Group 49"/>
          <p:cNvGrpSpPr/>
          <p:nvPr/>
        </p:nvGrpSpPr>
        <p:grpSpPr>
          <a:xfrm>
            <a:off x="7404992" y="4567988"/>
            <a:ext cx="977974" cy="971965"/>
            <a:chOff x="2374001" y="299842"/>
            <a:chExt cx="3577634" cy="3555652"/>
          </a:xfrm>
          <a:effectLst>
            <a:outerShdw blurRad="50800" dist="38100" dir="8100000" algn="tr" rotWithShape="0">
              <a:prstClr val="black">
                <a:alpha val="40000"/>
              </a:prstClr>
            </a:outerShdw>
          </a:effectLst>
        </p:grpSpPr>
        <p:sp>
          <p:nvSpPr>
            <p:cNvPr id="31" name="Freeform 30"/>
            <p:cNvSpPr/>
            <p:nvPr/>
          </p:nvSpPr>
          <p:spPr>
            <a:xfrm rot="20863527">
              <a:off x="2417946" y="732919"/>
              <a:ext cx="1833462" cy="3078048"/>
            </a:xfrm>
            <a:custGeom>
              <a:avLst/>
              <a:gdLst>
                <a:gd name="connsiteX0" fmla="*/ 1767385 w 1993554"/>
                <a:gd name="connsiteY0" fmla="*/ 0 h 3534770"/>
                <a:gd name="connsiteX1" fmla="*/ 1948090 w 1993554"/>
                <a:gd name="connsiteY1" fmla="*/ 9125 h 3534770"/>
                <a:gd name="connsiteX2" fmla="*/ 1993554 w 1993554"/>
                <a:gd name="connsiteY2" fmla="*/ 16064 h 3534770"/>
                <a:gd name="connsiteX3" fmla="*/ 1863533 w 1993554"/>
                <a:gd name="connsiteY3" fmla="*/ 35907 h 3534770"/>
                <a:gd name="connsiteX4" fmla="*/ 452338 w 1993554"/>
                <a:gd name="connsiteY4" fmla="*/ 1767385 h 3534770"/>
                <a:gd name="connsiteX5" fmla="*/ 1863533 w 1993554"/>
                <a:gd name="connsiteY5" fmla="*/ 3498863 h 3534770"/>
                <a:gd name="connsiteX6" fmla="*/ 1993554 w 1993554"/>
                <a:gd name="connsiteY6" fmla="*/ 3518707 h 3534770"/>
                <a:gd name="connsiteX7" fmla="*/ 1948090 w 1993554"/>
                <a:gd name="connsiteY7" fmla="*/ 3525645 h 3534770"/>
                <a:gd name="connsiteX8" fmla="*/ 1767385 w 1993554"/>
                <a:gd name="connsiteY8" fmla="*/ 3534770 h 3534770"/>
                <a:gd name="connsiteX9" fmla="*/ 0 w 1993554"/>
                <a:gd name="connsiteY9" fmla="*/ 1767385 h 3534770"/>
                <a:gd name="connsiteX10" fmla="*/ 1767385 w 1993554"/>
                <a:gd name="connsiteY10" fmla="*/ 0 h 35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554" h="3534770">
                  <a:moveTo>
                    <a:pt x="1767385" y="0"/>
                  </a:moveTo>
                  <a:cubicBezTo>
                    <a:pt x="1828391" y="0"/>
                    <a:pt x="1888676" y="3091"/>
                    <a:pt x="1948090" y="9125"/>
                  </a:cubicBezTo>
                  <a:lnTo>
                    <a:pt x="1993554" y="16064"/>
                  </a:lnTo>
                  <a:lnTo>
                    <a:pt x="1863533" y="35907"/>
                  </a:lnTo>
                  <a:cubicBezTo>
                    <a:pt x="1058166" y="200709"/>
                    <a:pt x="452338" y="913298"/>
                    <a:pt x="452338" y="1767385"/>
                  </a:cubicBezTo>
                  <a:cubicBezTo>
                    <a:pt x="452338" y="2621473"/>
                    <a:pt x="1058166" y="3334061"/>
                    <a:pt x="1863533" y="3498863"/>
                  </a:cubicBezTo>
                  <a:lnTo>
                    <a:pt x="1993554" y="3518707"/>
                  </a:lnTo>
                  <a:lnTo>
                    <a:pt x="1948090" y="3525645"/>
                  </a:lnTo>
                  <a:cubicBezTo>
                    <a:pt x="1888676" y="3531679"/>
                    <a:pt x="1828391" y="3534770"/>
                    <a:pt x="1767385" y="3534770"/>
                  </a:cubicBezTo>
                  <a:cubicBezTo>
                    <a:pt x="791285" y="3534770"/>
                    <a:pt x="0" y="2743485"/>
                    <a:pt x="0" y="1767385"/>
                  </a:cubicBezTo>
                  <a:cubicBezTo>
                    <a:pt x="0" y="791285"/>
                    <a:pt x="791285" y="0"/>
                    <a:pt x="1767385" y="0"/>
                  </a:cubicBezTo>
                  <a:close/>
                </a:path>
              </a:pathLst>
            </a:custGeom>
            <a:solidFill>
              <a:sysClr val="window" lastClr="FFFFFF">
                <a:lumMod val="85000"/>
              </a:sysClr>
            </a:solidFill>
            <a:ln w="12700" cap="flat" cmpd="sng" algn="ctr">
              <a:noFill/>
              <a:prstDash val="solid"/>
              <a:miter lim="800000"/>
            </a:ln>
            <a:effectLst>
              <a:outerShdw blurRad="673100" dir="1500000" sx="112000" sy="112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 name="Oval 31"/>
            <p:cNvSpPr/>
            <p:nvPr/>
          </p:nvSpPr>
          <p:spPr>
            <a:xfrm>
              <a:off x="2374001" y="320724"/>
              <a:ext cx="3534770" cy="3534770"/>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 name="Oval 32"/>
            <p:cNvSpPr/>
            <p:nvPr/>
          </p:nvSpPr>
          <p:spPr>
            <a:xfrm>
              <a:off x="2416865" y="299842"/>
              <a:ext cx="3534770" cy="3534770"/>
            </a:xfrm>
            <a:prstGeom prst="ellipse">
              <a:avLst/>
            </a:prstGeom>
            <a:gradFill flip="none" rotWithShape="1">
              <a:gsLst>
                <a:gs pos="57000">
                  <a:srgbClr val="A5A5A5">
                    <a:lumMod val="5000"/>
                    <a:lumOff val="95000"/>
                  </a:srgbClr>
                </a:gs>
                <a:gs pos="80000">
                  <a:srgbClr val="A5A5A5">
                    <a:lumMod val="45000"/>
                    <a:lumOff val="55000"/>
                  </a:srgbClr>
                </a:gs>
              </a:gsLst>
              <a:path path="circle">
                <a:fillToRect t="100000" r="100000"/>
              </a:path>
              <a:tileRect l="-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smtClean="0">
                <a:ln>
                  <a:noFill/>
                </a:ln>
                <a:solidFill>
                  <a:srgbClr val="C44D58"/>
                </a:solidFill>
                <a:effectLst/>
                <a:uLnTx/>
                <a:uFillTx/>
                <a:latin typeface="Calibri" panose="020F0502020204030204"/>
                <a:ea typeface="+mn-ea"/>
                <a:cs typeface="+mn-cs"/>
              </a:endParaRPr>
            </a:p>
          </p:txBody>
        </p:sp>
      </p:grpSp>
      <p:grpSp>
        <p:nvGrpSpPr>
          <p:cNvPr id="34" name="Group 53"/>
          <p:cNvGrpSpPr/>
          <p:nvPr/>
        </p:nvGrpSpPr>
        <p:grpSpPr>
          <a:xfrm>
            <a:off x="7306593" y="6482810"/>
            <a:ext cx="977974" cy="971965"/>
            <a:chOff x="2374001" y="299842"/>
            <a:chExt cx="3577634" cy="3555652"/>
          </a:xfrm>
          <a:effectLst>
            <a:outerShdw blurRad="50800" dist="38100" dir="8100000" algn="tr" rotWithShape="0">
              <a:prstClr val="black">
                <a:alpha val="40000"/>
              </a:prstClr>
            </a:outerShdw>
          </a:effectLst>
        </p:grpSpPr>
        <p:sp>
          <p:nvSpPr>
            <p:cNvPr id="35" name="Freeform 34"/>
            <p:cNvSpPr/>
            <p:nvPr/>
          </p:nvSpPr>
          <p:spPr>
            <a:xfrm rot="20863527">
              <a:off x="2417946" y="732919"/>
              <a:ext cx="1833462" cy="3078048"/>
            </a:xfrm>
            <a:custGeom>
              <a:avLst/>
              <a:gdLst>
                <a:gd name="connsiteX0" fmla="*/ 1767385 w 1993554"/>
                <a:gd name="connsiteY0" fmla="*/ 0 h 3534770"/>
                <a:gd name="connsiteX1" fmla="*/ 1948090 w 1993554"/>
                <a:gd name="connsiteY1" fmla="*/ 9125 h 3534770"/>
                <a:gd name="connsiteX2" fmla="*/ 1993554 w 1993554"/>
                <a:gd name="connsiteY2" fmla="*/ 16064 h 3534770"/>
                <a:gd name="connsiteX3" fmla="*/ 1863533 w 1993554"/>
                <a:gd name="connsiteY3" fmla="*/ 35907 h 3534770"/>
                <a:gd name="connsiteX4" fmla="*/ 452338 w 1993554"/>
                <a:gd name="connsiteY4" fmla="*/ 1767385 h 3534770"/>
                <a:gd name="connsiteX5" fmla="*/ 1863533 w 1993554"/>
                <a:gd name="connsiteY5" fmla="*/ 3498863 h 3534770"/>
                <a:gd name="connsiteX6" fmla="*/ 1993554 w 1993554"/>
                <a:gd name="connsiteY6" fmla="*/ 3518707 h 3534770"/>
                <a:gd name="connsiteX7" fmla="*/ 1948090 w 1993554"/>
                <a:gd name="connsiteY7" fmla="*/ 3525645 h 3534770"/>
                <a:gd name="connsiteX8" fmla="*/ 1767385 w 1993554"/>
                <a:gd name="connsiteY8" fmla="*/ 3534770 h 3534770"/>
                <a:gd name="connsiteX9" fmla="*/ 0 w 1993554"/>
                <a:gd name="connsiteY9" fmla="*/ 1767385 h 3534770"/>
                <a:gd name="connsiteX10" fmla="*/ 1767385 w 1993554"/>
                <a:gd name="connsiteY10" fmla="*/ 0 h 35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554" h="3534770">
                  <a:moveTo>
                    <a:pt x="1767385" y="0"/>
                  </a:moveTo>
                  <a:cubicBezTo>
                    <a:pt x="1828391" y="0"/>
                    <a:pt x="1888676" y="3091"/>
                    <a:pt x="1948090" y="9125"/>
                  </a:cubicBezTo>
                  <a:lnTo>
                    <a:pt x="1993554" y="16064"/>
                  </a:lnTo>
                  <a:lnTo>
                    <a:pt x="1863533" y="35907"/>
                  </a:lnTo>
                  <a:cubicBezTo>
                    <a:pt x="1058166" y="200709"/>
                    <a:pt x="452338" y="913298"/>
                    <a:pt x="452338" y="1767385"/>
                  </a:cubicBezTo>
                  <a:cubicBezTo>
                    <a:pt x="452338" y="2621473"/>
                    <a:pt x="1058166" y="3334061"/>
                    <a:pt x="1863533" y="3498863"/>
                  </a:cubicBezTo>
                  <a:lnTo>
                    <a:pt x="1993554" y="3518707"/>
                  </a:lnTo>
                  <a:lnTo>
                    <a:pt x="1948090" y="3525645"/>
                  </a:lnTo>
                  <a:cubicBezTo>
                    <a:pt x="1888676" y="3531679"/>
                    <a:pt x="1828391" y="3534770"/>
                    <a:pt x="1767385" y="3534770"/>
                  </a:cubicBezTo>
                  <a:cubicBezTo>
                    <a:pt x="791285" y="3534770"/>
                    <a:pt x="0" y="2743485"/>
                    <a:pt x="0" y="1767385"/>
                  </a:cubicBezTo>
                  <a:cubicBezTo>
                    <a:pt x="0" y="791285"/>
                    <a:pt x="791285" y="0"/>
                    <a:pt x="1767385" y="0"/>
                  </a:cubicBezTo>
                  <a:close/>
                </a:path>
              </a:pathLst>
            </a:custGeom>
            <a:solidFill>
              <a:sysClr val="window" lastClr="FFFFFF">
                <a:lumMod val="85000"/>
              </a:sysClr>
            </a:solidFill>
            <a:ln w="12700" cap="flat" cmpd="sng" algn="ctr">
              <a:noFill/>
              <a:prstDash val="solid"/>
              <a:miter lim="800000"/>
            </a:ln>
            <a:effectLst>
              <a:outerShdw blurRad="673100" dir="1500000" sx="112000" sy="112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 name="Oval 35"/>
            <p:cNvSpPr/>
            <p:nvPr/>
          </p:nvSpPr>
          <p:spPr>
            <a:xfrm>
              <a:off x="2374001" y="320724"/>
              <a:ext cx="3534770" cy="3534770"/>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 name="Oval 36"/>
            <p:cNvSpPr/>
            <p:nvPr/>
          </p:nvSpPr>
          <p:spPr>
            <a:xfrm>
              <a:off x="2416865" y="299842"/>
              <a:ext cx="3534770" cy="3534770"/>
            </a:xfrm>
            <a:prstGeom prst="ellipse">
              <a:avLst/>
            </a:prstGeom>
            <a:gradFill flip="none" rotWithShape="1">
              <a:gsLst>
                <a:gs pos="57000">
                  <a:srgbClr val="A5A5A5">
                    <a:lumMod val="5000"/>
                    <a:lumOff val="95000"/>
                  </a:srgbClr>
                </a:gs>
                <a:gs pos="80000">
                  <a:srgbClr val="A5A5A5">
                    <a:lumMod val="45000"/>
                    <a:lumOff val="55000"/>
                  </a:srgbClr>
                </a:gs>
              </a:gsLst>
              <a:path path="circle">
                <a:fillToRect t="100000" r="100000"/>
              </a:path>
              <a:tileRect l="-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smtClean="0">
                <a:ln>
                  <a:noFill/>
                </a:ln>
                <a:solidFill>
                  <a:srgbClr val="C44D58"/>
                </a:solidFill>
                <a:effectLst/>
                <a:uLnTx/>
                <a:uFillTx/>
                <a:latin typeface="Calibri" panose="020F0502020204030204"/>
                <a:ea typeface="+mn-ea"/>
                <a:cs typeface="+mn-cs"/>
              </a:endParaRPr>
            </a:p>
          </p:txBody>
        </p:sp>
      </p:grpSp>
      <p:sp>
        <p:nvSpPr>
          <p:cNvPr id="39" name="TextBox 38"/>
          <p:cNvSpPr txBox="1"/>
          <p:nvPr/>
        </p:nvSpPr>
        <p:spPr>
          <a:xfrm>
            <a:off x="8410887" y="6380178"/>
            <a:ext cx="9578463" cy="1384995"/>
          </a:xfrm>
          <a:prstGeom prst="rect">
            <a:avLst/>
          </a:prstGeom>
          <a:noFill/>
        </p:spPr>
        <p:txBody>
          <a:bodyPr wrap="square" rtlCol="0">
            <a:spAutoFit/>
          </a:bodyPr>
          <a:lstStyle/>
          <a:p>
            <a:pPr lvl="0" algn="just"/>
            <a:r>
              <a:rPr lang="id-ID" sz="2800" b="1" smtClean="0">
                <a:solidFill>
                  <a:schemeClr val="bg1"/>
                </a:solidFill>
              </a:rPr>
              <a:t>Belum </a:t>
            </a:r>
            <a:r>
              <a:rPr lang="id-ID" sz="2800" b="1">
                <a:solidFill>
                  <a:schemeClr val="bg1"/>
                </a:solidFill>
              </a:rPr>
              <a:t>adanya laman pengaduan pelaporan masyarakat jika terjadi pemasalahan kerusakan jalan ataupun saran perbaikan jalan.</a:t>
            </a:r>
            <a:endParaRPr lang="en-US" sz="2800" b="1">
              <a:solidFill>
                <a:schemeClr val="bg1"/>
              </a:solidFill>
            </a:endParaRPr>
          </a:p>
        </p:txBody>
      </p:sp>
      <p:sp>
        <p:nvSpPr>
          <p:cNvPr id="41" name="Rectangle 40"/>
          <p:cNvSpPr/>
          <p:nvPr/>
        </p:nvSpPr>
        <p:spPr>
          <a:xfrm>
            <a:off x="8509286" y="4306386"/>
            <a:ext cx="9578463" cy="1815882"/>
          </a:xfrm>
          <a:prstGeom prst="rect">
            <a:avLst/>
          </a:prstGeom>
        </p:spPr>
        <p:txBody>
          <a:bodyPr wrap="square">
            <a:spAutoFit/>
          </a:bodyPr>
          <a:lstStyle/>
          <a:p>
            <a:pPr lvl="0" algn="just"/>
            <a:r>
              <a:rPr lang="id-ID" sz="2800" b="1" smtClean="0">
                <a:solidFill>
                  <a:schemeClr val="bg1"/>
                </a:solidFill>
              </a:rPr>
              <a:t>Hanya </a:t>
            </a:r>
            <a:r>
              <a:rPr lang="id-ID" sz="2800" b="1">
                <a:solidFill>
                  <a:schemeClr val="bg1"/>
                </a:solidFill>
              </a:rPr>
              <a:t>berupa pelaporan dan tidak dipublikasikan, sehingga masyarakat kesulitan dalam memperoleh informasi tentang jaringan jalan kabupaten.</a:t>
            </a:r>
            <a:endParaRPr lang="en-US" sz="2800" b="1">
              <a:solidFill>
                <a:schemeClr val="bg1"/>
              </a:solidFill>
            </a:endParaRPr>
          </a:p>
          <a:p>
            <a:pPr lvl="0" algn="just"/>
            <a:r>
              <a:rPr lang="en-US" sz="2800" b="1" smtClean="0">
                <a:solidFill>
                  <a:schemeClr val="bg1"/>
                </a:solidFill>
                <a:latin typeface="Arial" panose="020B0604020202020204" pitchFamily="34" charset="0"/>
                <a:cs typeface="Arial" panose="020B0604020202020204" pitchFamily="34" charset="0"/>
              </a:rPr>
              <a:t>.</a:t>
            </a:r>
            <a:endParaRPr lang="en-US" sz="2800" b="1">
              <a:solidFill>
                <a:schemeClr val="bg1"/>
              </a:solidFill>
              <a:latin typeface="Arial" panose="020B0604020202020204" pitchFamily="34" charset="0"/>
              <a:cs typeface="Arial" panose="020B0604020202020204" pitchFamily="34" charset="0"/>
            </a:endParaRPr>
          </a:p>
        </p:txBody>
      </p:sp>
      <p:sp>
        <p:nvSpPr>
          <p:cNvPr id="42" name="Smiley Face 41"/>
          <p:cNvSpPr/>
          <p:nvPr/>
        </p:nvSpPr>
        <p:spPr>
          <a:xfrm>
            <a:off x="7640702" y="4792665"/>
            <a:ext cx="492369" cy="492369"/>
          </a:xfrm>
          <a:prstGeom prst="smileyFace">
            <a:avLst/>
          </a:prstGeom>
          <a:solidFill>
            <a:srgbClr val="0AB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a:solidFill>
                  <a:schemeClr val="bg1"/>
                </a:solidFill>
                <a:latin typeface="+mj-lt"/>
              </a:rPr>
              <a:t>4</a:t>
            </a:r>
            <a:endParaRPr kumimoji="0" lang="en-US" b="0" i="0" u="none" strike="noStrike" kern="1200" cap="none" spc="0" normalizeH="0" baseline="0" noProof="0" smtClean="0">
              <a:ln>
                <a:noFill/>
              </a:ln>
              <a:solidFill>
                <a:schemeClr val="bg1"/>
              </a:solidFill>
              <a:effectLst/>
              <a:uLnTx/>
              <a:uFillTx/>
              <a:latin typeface="+mj-lt"/>
              <a:ea typeface="+mn-ea"/>
              <a:cs typeface="+mn-cs"/>
            </a:endParaRPr>
          </a:p>
        </p:txBody>
      </p:sp>
      <p:sp>
        <p:nvSpPr>
          <p:cNvPr id="43" name="Oval 42"/>
          <p:cNvSpPr/>
          <p:nvPr/>
        </p:nvSpPr>
        <p:spPr>
          <a:xfrm>
            <a:off x="7554816" y="6700943"/>
            <a:ext cx="469317" cy="493570"/>
          </a:xfrm>
          <a:prstGeom prst="ellipse">
            <a:avLst/>
          </a:prstGeom>
          <a:solidFill>
            <a:srgbClr val="E34E28"/>
          </a:solidFill>
          <a:ln>
            <a:solidFill>
              <a:srgbClr val="E34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t>5</a:t>
            </a:r>
            <a:endParaRPr lang="en-US"/>
          </a:p>
        </p:txBody>
      </p:sp>
    </p:spTree>
    <p:extLst>
      <p:ext uri="{BB962C8B-B14F-4D97-AF65-F5344CB8AC3E}">
        <p14:creationId xmlns:p14="http://schemas.microsoft.com/office/powerpoint/2010/main" val="151889899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1+#ppt_w/2"/>
                                          </p:val>
                                        </p:tav>
                                        <p:tav tm="100000">
                                          <p:val>
                                            <p:strVal val="#ppt_x"/>
                                          </p:val>
                                        </p:tav>
                                      </p:tavLst>
                                    </p:anim>
                                    <p:anim calcmode="lin" valueType="num">
                                      <p:cBhvr additive="base">
                                        <p:cTn id="63" dur="500" fill="hold"/>
                                        <p:tgtEl>
                                          <p:spTgt spid="25"/>
                                        </p:tgtEl>
                                        <p:attrNameLst>
                                          <p:attrName>ppt_y</p:attrName>
                                        </p:attrNameLst>
                                      </p:cBhvr>
                                      <p:tavLst>
                                        <p:tav tm="0">
                                          <p:val>
                                            <p:strVal val="#ppt_y"/>
                                          </p:val>
                                        </p:tav>
                                        <p:tav tm="100000">
                                          <p:val>
                                            <p:strVal val="#ppt_y"/>
                                          </p:val>
                                        </p:tav>
                                      </p:tavLst>
                                    </p:anim>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circle(in)">
                                      <p:cBhvr>
                                        <p:cTn id="72" dur="2000"/>
                                        <p:tgtEl>
                                          <p:spTgt spid="43"/>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4" grpId="0" animBg="1"/>
      <p:bldP spid="24" grpId="0" animBg="1"/>
      <p:bldP spid="25" grpId="0" animBg="1"/>
      <p:bldP spid="39" grpId="0"/>
      <p:bldP spid="41" grpId="0"/>
      <p:bldP spid="42"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4400" y="4866942"/>
            <a:ext cx="16457613" cy="1714500"/>
          </a:xfrm>
        </p:spPr>
        <p:txBody>
          <a:bodyPr/>
          <a:lstStyle/>
          <a:p>
            <a:r>
              <a:rPr kumimoji="1" lang="en-US" altLang="ja-JP" dirty="0" smtClean="0"/>
              <a:t>LET’S BEGIN!</a:t>
            </a:r>
            <a:endParaRPr kumimoji="1" lang="ja-JP" altLang="en-US" dirty="0"/>
          </a:p>
        </p:txBody>
      </p:sp>
      <p:sp>
        <p:nvSpPr>
          <p:cNvPr id="5" name="スライド番号プレースホルダー 4"/>
          <p:cNvSpPr>
            <a:spLocks noGrp="1"/>
          </p:cNvSpPr>
          <p:nvPr>
            <p:ph type="sldNum" sz="quarter" idx="11"/>
          </p:nvPr>
        </p:nvSpPr>
        <p:spPr/>
        <p:txBody>
          <a:bodyPr/>
          <a:lstStyle/>
          <a:p>
            <a:fld id="{F95F845C-B07D-424A-A6EA-96D8F4A7E4C5}" type="slidenum">
              <a:rPr lang="ja-JP" altLang="en-US" smtClean="0"/>
              <a:pPr/>
              <a:t>2</a:t>
            </a:fld>
            <a:endParaRPr lang="ja-JP" altLang="en-US"/>
          </a:p>
        </p:txBody>
      </p:sp>
    </p:spTree>
    <p:extLst>
      <p:ext uri="{BB962C8B-B14F-4D97-AF65-F5344CB8AC3E}">
        <p14:creationId xmlns:p14="http://schemas.microsoft.com/office/powerpoint/2010/main" val="116839975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851" b="30851"/>
          <a:stretch>
            <a:fillRect/>
          </a:stretch>
        </p:blipFill>
        <p:spPr/>
      </p:pic>
      <p:sp>
        <p:nvSpPr>
          <p:cNvPr id="11" name="テキスト プレースホルダー 10"/>
          <p:cNvSpPr>
            <a:spLocks noGrp="1"/>
          </p:cNvSpPr>
          <p:nvPr>
            <p:ph type="body" sz="quarter" idx="11"/>
          </p:nvPr>
        </p:nvSpPr>
        <p:spPr/>
        <p:txBody>
          <a:bodyPr/>
          <a:lstStyle/>
          <a:p>
            <a:endParaRPr lang="ja-JP" altLang="en-US" dirty="0"/>
          </a:p>
        </p:txBody>
      </p:sp>
      <p:sp>
        <p:nvSpPr>
          <p:cNvPr id="4" name="タイトル 3"/>
          <p:cNvSpPr>
            <a:spLocks noGrp="1"/>
          </p:cNvSpPr>
          <p:nvPr>
            <p:ph type="title"/>
          </p:nvPr>
        </p:nvSpPr>
        <p:spPr/>
        <p:txBody>
          <a:bodyPr/>
          <a:lstStyle/>
          <a:p>
            <a:r>
              <a:rPr kumimoji="1" lang="id-ID" altLang="ja-JP" smtClean="0"/>
              <a:t>IMPLEMENTASI &amp; PENGUJIAN</a:t>
            </a:r>
            <a:endParaRPr kumimoji="1" lang="ja-JP" altLang="en-US" dirty="0"/>
          </a:p>
        </p:txBody>
      </p:sp>
      <p:sp>
        <p:nvSpPr>
          <p:cNvPr id="10" name="テキスト プレースホルダー 9"/>
          <p:cNvSpPr>
            <a:spLocks noGrp="1"/>
          </p:cNvSpPr>
          <p:nvPr>
            <p:ph type="body" sz="quarter" idx="12"/>
          </p:nvPr>
        </p:nvSpPr>
        <p:spPr/>
        <p:txBody>
          <a:bodyPr/>
          <a:lstStyle/>
          <a:p>
            <a:r>
              <a:rPr lang="en-US" altLang="ja-JP" dirty="0" smtClean="0"/>
              <a:t>BAB </a:t>
            </a:r>
            <a:r>
              <a:rPr lang="en-US" altLang="ja-JP" dirty="0"/>
              <a:t>V</a:t>
            </a:r>
            <a:endParaRPr lang="ja-JP" altLang="en-US" dirty="0"/>
          </a:p>
        </p:txBody>
      </p:sp>
      <p:pic>
        <p:nvPicPr>
          <p:cNvPr id="7" name="Picture 12" descr="https://image.freepik.com/free-vector/graduation-hat-icon_23-2147501232.jpg"/>
          <p:cNvPicPr>
            <a:picLocks noChangeAspect="1" noChangeArrowheads="1"/>
          </p:cNvPicPr>
          <p:nvPr/>
        </p:nvPicPr>
        <p:blipFill>
          <a:blip r:embed="rId3" cstate="print"/>
          <a:srcRect/>
          <a:stretch>
            <a:fillRect/>
          </a:stretch>
        </p:blipFill>
        <p:spPr bwMode="auto">
          <a:xfrm>
            <a:off x="1064275" y="7528765"/>
            <a:ext cx="1428176" cy="1456209"/>
          </a:xfrm>
          <a:prstGeom prst="ellipse">
            <a:avLst/>
          </a:prstGeom>
          <a:ln>
            <a:noFill/>
          </a:ln>
          <a:effectLst>
            <a:softEdge rad="112500"/>
          </a:effectLst>
        </p:spPr>
      </p:pic>
    </p:spTree>
    <p:extLst>
      <p:ext uri="{BB962C8B-B14F-4D97-AF65-F5344CB8AC3E}">
        <p14:creationId xmlns:p14="http://schemas.microsoft.com/office/powerpoint/2010/main" val="267487235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p:spPr>
        <p:txBody>
          <a:bodyPr/>
          <a:lstStyle/>
          <a:p>
            <a:r>
              <a:rPr lang="id-ID" altLang="ja-JP" dirty="0"/>
              <a:t>SIDANG TUGAS AKHIR</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21</a:t>
            </a:fld>
            <a:endParaRPr lang="ja-JP" altLang="en-US"/>
          </a:p>
        </p:txBody>
      </p:sp>
      <p:sp>
        <p:nvSpPr>
          <p:cNvPr id="11" name="タイトル 10"/>
          <p:cNvSpPr>
            <a:spLocks noGrp="1"/>
          </p:cNvSpPr>
          <p:nvPr>
            <p:ph type="title"/>
          </p:nvPr>
        </p:nvSpPr>
        <p:spPr>
          <a:xfrm>
            <a:off x="11395429" y="2393778"/>
            <a:ext cx="6192688" cy="1152963"/>
          </a:xfrm>
        </p:spPr>
        <p:txBody>
          <a:bodyPr>
            <a:normAutofit fontScale="90000"/>
          </a:bodyPr>
          <a:lstStyle/>
          <a:p>
            <a:pPr algn="ctr"/>
            <a:r>
              <a:rPr kumimoji="1" lang="id-ID" altLang="ja-JP" dirty="0"/>
              <a:t>IMPLEMENTASI SISTEM</a:t>
            </a:r>
            <a:endParaRPr kumimoji="1" lang="ja-JP" altLang="en-US" dirty="0"/>
          </a:p>
        </p:txBody>
      </p:sp>
      <p:sp>
        <p:nvSpPr>
          <p:cNvPr id="6" name="Text Placeholder 5">
            <a:extLst>
              <a:ext uri="{FF2B5EF4-FFF2-40B4-BE49-F238E27FC236}">
                <a16:creationId xmlns:a16="http://schemas.microsoft.com/office/drawing/2014/main" xmlns="" id="{92D16B52-AB51-4C71-88C0-B1F8947FB8F5}"/>
              </a:ext>
            </a:extLst>
          </p:cNvPr>
          <p:cNvSpPr>
            <a:spLocks noGrp="1"/>
          </p:cNvSpPr>
          <p:nvPr>
            <p:ph type="body" sz="quarter" idx="24"/>
          </p:nvPr>
        </p:nvSpPr>
        <p:spPr/>
        <p:txBody>
          <a:bodyPr/>
          <a:lstStyle/>
          <a:p>
            <a:r>
              <a:rPr lang="id-ID" sz="4000" b="1" dirty="0"/>
              <a:t>LOGIN SISTEM ADMIN</a:t>
            </a: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695739" y="2393778"/>
            <a:ext cx="10385398" cy="64639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9164886"/>
      </p:ext>
    </p:extLst>
  </p:cSld>
  <p:clrMapOvr>
    <a:masterClrMapping/>
  </p:clrMapOvr>
  <p:transition spd="slow" advTm="5639">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p:spPr>
        <p:txBody>
          <a:bodyPr/>
          <a:lstStyle/>
          <a:p>
            <a:r>
              <a:rPr lang="id-ID" altLang="ja-JP" dirty="0"/>
              <a:t>SIDANG TUGAS AKHIR</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22</a:t>
            </a:fld>
            <a:endParaRPr lang="ja-JP" altLang="en-US"/>
          </a:p>
        </p:txBody>
      </p:sp>
      <p:sp>
        <p:nvSpPr>
          <p:cNvPr id="11" name="タイトル 10"/>
          <p:cNvSpPr>
            <a:spLocks noGrp="1"/>
          </p:cNvSpPr>
          <p:nvPr>
            <p:ph type="title"/>
          </p:nvPr>
        </p:nvSpPr>
        <p:spPr>
          <a:xfrm>
            <a:off x="11395429" y="2393778"/>
            <a:ext cx="6192688" cy="1152963"/>
          </a:xfrm>
        </p:spPr>
        <p:txBody>
          <a:bodyPr>
            <a:normAutofit fontScale="90000"/>
          </a:bodyPr>
          <a:lstStyle/>
          <a:p>
            <a:pPr algn="ctr"/>
            <a:r>
              <a:rPr kumimoji="1" lang="id-ID" altLang="ja-JP" dirty="0"/>
              <a:t>IMPLEMENTASI SISTEM</a:t>
            </a:r>
            <a:endParaRPr kumimoji="1" lang="ja-JP" altLang="en-US" dirty="0"/>
          </a:p>
        </p:txBody>
      </p:sp>
      <p:sp>
        <p:nvSpPr>
          <p:cNvPr id="6" name="Text Placeholder 5">
            <a:extLst>
              <a:ext uri="{FF2B5EF4-FFF2-40B4-BE49-F238E27FC236}">
                <a16:creationId xmlns:a16="http://schemas.microsoft.com/office/drawing/2014/main" xmlns="" id="{92D16B52-AB51-4C71-88C0-B1F8947FB8F5}"/>
              </a:ext>
            </a:extLst>
          </p:cNvPr>
          <p:cNvSpPr>
            <a:spLocks noGrp="1"/>
          </p:cNvSpPr>
          <p:nvPr>
            <p:ph type="body" sz="quarter" idx="24"/>
          </p:nvPr>
        </p:nvSpPr>
        <p:spPr/>
        <p:txBody>
          <a:bodyPr/>
          <a:lstStyle/>
          <a:p>
            <a:pPr algn="ctr"/>
            <a:r>
              <a:rPr lang="id-ID" sz="4000" b="1" smtClean="0"/>
              <a:t>HALAMAN DASHBOARD PUBLIC USERS</a:t>
            </a:r>
            <a:endParaRPr lang="id-ID" sz="4000" b="1"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695739" y="2393778"/>
            <a:ext cx="10376451" cy="70706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2971972"/>
      </p:ext>
    </p:extLst>
  </p:cSld>
  <p:clrMapOvr>
    <a:masterClrMapping/>
  </p:clrMapOvr>
  <p:transition spd="slow" advTm="5639">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p:spPr>
        <p:txBody>
          <a:bodyPr/>
          <a:lstStyle/>
          <a:p>
            <a:r>
              <a:rPr lang="id-ID" altLang="ja-JP" dirty="0"/>
              <a:t>SIDANG TUGAS AKHIR</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23</a:t>
            </a:fld>
            <a:endParaRPr lang="ja-JP" altLang="en-US"/>
          </a:p>
        </p:txBody>
      </p:sp>
      <p:sp>
        <p:nvSpPr>
          <p:cNvPr id="11" name="タイトル 10"/>
          <p:cNvSpPr>
            <a:spLocks noGrp="1"/>
          </p:cNvSpPr>
          <p:nvPr>
            <p:ph type="title"/>
          </p:nvPr>
        </p:nvSpPr>
        <p:spPr>
          <a:xfrm>
            <a:off x="11395429" y="2393778"/>
            <a:ext cx="6192688" cy="1152963"/>
          </a:xfrm>
        </p:spPr>
        <p:txBody>
          <a:bodyPr>
            <a:normAutofit fontScale="90000"/>
          </a:bodyPr>
          <a:lstStyle/>
          <a:p>
            <a:pPr algn="ctr"/>
            <a:r>
              <a:rPr kumimoji="1" lang="id-ID" altLang="ja-JP" dirty="0"/>
              <a:t>IMPLEMENTASI SISTEM</a:t>
            </a:r>
            <a:endParaRPr kumimoji="1" lang="ja-JP" altLang="en-US" dirty="0"/>
          </a:p>
        </p:txBody>
      </p:sp>
      <p:sp>
        <p:nvSpPr>
          <p:cNvPr id="6" name="Text Placeholder 5">
            <a:extLst>
              <a:ext uri="{FF2B5EF4-FFF2-40B4-BE49-F238E27FC236}">
                <a16:creationId xmlns:a16="http://schemas.microsoft.com/office/drawing/2014/main" xmlns="" id="{92D16B52-AB51-4C71-88C0-B1F8947FB8F5}"/>
              </a:ext>
            </a:extLst>
          </p:cNvPr>
          <p:cNvSpPr>
            <a:spLocks noGrp="1"/>
          </p:cNvSpPr>
          <p:nvPr>
            <p:ph type="body" sz="quarter" idx="24"/>
          </p:nvPr>
        </p:nvSpPr>
        <p:spPr/>
        <p:txBody>
          <a:bodyPr/>
          <a:lstStyle/>
          <a:p>
            <a:pPr algn="ctr"/>
            <a:r>
              <a:rPr lang="id-ID" sz="4000" b="1" smtClean="0"/>
              <a:t>HALAMAN DATA </a:t>
            </a:r>
          </a:p>
          <a:p>
            <a:pPr algn="ctr"/>
            <a:r>
              <a:rPr lang="id-ID" sz="4000" b="1" smtClean="0"/>
              <a:t>JALAN USERS</a:t>
            </a:r>
            <a:endParaRPr lang="id-ID" sz="4000" b="1"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655983" y="2393778"/>
            <a:ext cx="10416208" cy="68694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3308348"/>
      </p:ext>
    </p:extLst>
  </p:cSld>
  <p:clrMapOvr>
    <a:masterClrMapping/>
  </p:clrMapOvr>
  <p:transition spd="slow" advTm="5639">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p:spPr>
        <p:txBody>
          <a:bodyPr/>
          <a:lstStyle/>
          <a:p>
            <a:r>
              <a:rPr lang="id-ID" altLang="ja-JP" dirty="0"/>
              <a:t>SIDANG TUGAS AKHIR</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24</a:t>
            </a:fld>
            <a:endParaRPr lang="ja-JP" altLang="en-US"/>
          </a:p>
        </p:txBody>
      </p:sp>
      <p:sp>
        <p:nvSpPr>
          <p:cNvPr id="11" name="タイトル 10"/>
          <p:cNvSpPr>
            <a:spLocks noGrp="1"/>
          </p:cNvSpPr>
          <p:nvPr>
            <p:ph type="title"/>
          </p:nvPr>
        </p:nvSpPr>
        <p:spPr>
          <a:xfrm>
            <a:off x="11395429" y="2393778"/>
            <a:ext cx="6192688" cy="1152963"/>
          </a:xfrm>
        </p:spPr>
        <p:txBody>
          <a:bodyPr>
            <a:normAutofit fontScale="90000"/>
          </a:bodyPr>
          <a:lstStyle/>
          <a:p>
            <a:pPr algn="ctr"/>
            <a:r>
              <a:rPr kumimoji="1" lang="id-ID" altLang="ja-JP" dirty="0"/>
              <a:t>IMPLEMENTASI SISTEM</a:t>
            </a:r>
            <a:endParaRPr kumimoji="1" lang="ja-JP" altLang="en-US" dirty="0"/>
          </a:p>
        </p:txBody>
      </p:sp>
      <p:sp>
        <p:nvSpPr>
          <p:cNvPr id="6" name="Text Placeholder 5">
            <a:extLst>
              <a:ext uri="{FF2B5EF4-FFF2-40B4-BE49-F238E27FC236}">
                <a16:creationId xmlns:a16="http://schemas.microsoft.com/office/drawing/2014/main" xmlns="" id="{92D16B52-AB51-4C71-88C0-B1F8947FB8F5}"/>
              </a:ext>
            </a:extLst>
          </p:cNvPr>
          <p:cNvSpPr>
            <a:spLocks noGrp="1"/>
          </p:cNvSpPr>
          <p:nvPr>
            <p:ph type="body" sz="quarter" idx="24"/>
          </p:nvPr>
        </p:nvSpPr>
        <p:spPr/>
        <p:txBody>
          <a:bodyPr/>
          <a:lstStyle/>
          <a:p>
            <a:pPr algn="ctr"/>
            <a:r>
              <a:rPr lang="id-ID" sz="4000" b="1" smtClean="0"/>
              <a:t>HALAMAN PEMETAAN </a:t>
            </a:r>
          </a:p>
          <a:p>
            <a:pPr algn="ctr"/>
            <a:r>
              <a:rPr lang="id-ID" sz="4000" b="1" smtClean="0"/>
              <a:t>SIG-PJJ USERS</a:t>
            </a:r>
            <a:endParaRPr lang="id-ID" sz="4000" b="1"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675862" y="2393778"/>
            <a:ext cx="10396330" cy="70706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6454958"/>
      </p:ext>
    </p:extLst>
  </p:cSld>
  <p:clrMapOvr>
    <a:masterClrMapping/>
  </p:clrMapOvr>
  <p:transition spd="slow" advTm="5639">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p:spPr>
        <p:txBody>
          <a:bodyPr/>
          <a:lstStyle/>
          <a:p>
            <a:r>
              <a:rPr lang="id-ID" altLang="ja-JP" dirty="0"/>
              <a:t>SIDANG TUGAS AKHIR</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25</a:t>
            </a:fld>
            <a:endParaRPr lang="ja-JP" altLang="en-US"/>
          </a:p>
        </p:txBody>
      </p:sp>
      <p:sp>
        <p:nvSpPr>
          <p:cNvPr id="11" name="タイトル 10"/>
          <p:cNvSpPr>
            <a:spLocks noGrp="1"/>
          </p:cNvSpPr>
          <p:nvPr>
            <p:ph type="title"/>
          </p:nvPr>
        </p:nvSpPr>
        <p:spPr>
          <a:xfrm>
            <a:off x="11395429" y="2393778"/>
            <a:ext cx="6192688" cy="1152963"/>
          </a:xfrm>
        </p:spPr>
        <p:txBody>
          <a:bodyPr>
            <a:normAutofit fontScale="90000"/>
          </a:bodyPr>
          <a:lstStyle/>
          <a:p>
            <a:pPr algn="ctr"/>
            <a:r>
              <a:rPr kumimoji="1" lang="id-ID" altLang="ja-JP" dirty="0"/>
              <a:t>IMPLEMENTASI SISTEM</a:t>
            </a:r>
            <a:endParaRPr kumimoji="1" lang="ja-JP" altLang="en-US" dirty="0"/>
          </a:p>
        </p:txBody>
      </p:sp>
      <p:sp>
        <p:nvSpPr>
          <p:cNvPr id="6" name="Text Placeholder 5">
            <a:extLst>
              <a:ext uri="{FF2B5EF4-FFF2-40B4-BE49-F238E27FC236}">
                <a16:creationId xmlns:a16="http://schemas.microsoft.com/office/drawing/2014/main" xmlns="" id="{92D16B52-AB51-4C71-88C0-B1F8947FB8F5}"/>
              </a:ext>
            </a:extLst>
          </p:cNvPr>
          <p:cNvSpPr>
            <a:spLocks noGrp="1"/>
          </p:cNvSpPr>
          <p:nvPr>
            <p:ph type="body" sz="quarter" idx="24"/>
          </p:nvPr>
        </p:nvSpPr>
        <p:spPr/>
        <p:txBody>
          <a:bodyPr/>
          <a:lstStyle/>
          <a:p>
            <a:pPr algn="ctr"/>
            <a:r>
              <a:rPr lang="id-ID" sz="4000" b="1" smtClean="0"/>
              <a:t>HALAMAN STATISTIK </a:t>
            </a:r>
          </a:p>
          <a:p>
            <a:pPr algn="ctr"/>
            <a:r>
              <a:rPr lang="id-ID" sz="4000" b="1" smtClean="0"/>
              <a:t>JALAN USERS</a:t>
            </a:r>
            <a:endParaRPr lang="id-ID" sz="4000" b="1"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695739" y="2393778"/>
            <a:ext cx="10356574" cy="70285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2340380"/>
      </p:ext>
    </p:extLst>
  </p:cSld>
  <p:clrMapOvr>
    <a:masterClrMapping/>
  </p:clrMapOvr>
  <p:transition spd="slow" advTm="5639">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p:spPr>
        <p:txBody>
          <a:bodyPr/>
          <a:lstStyle/>
          <a:p>
            <a:r>
              <a:rPr lang="id-ID" altLang="ja-JP" dirty="0"/>
              <a:t>SIDANG TUGAS AKHIR</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26</a:t>
            </a:fld>
            <a:endParaRPr lang="ja-JP" altLang="en-US"/>
          </a:p>
        </p:txBody>
      </p:sp>
      <p:sp>
        <p:nvSpPr>
          <p:cNvPr id="11" name="タイトル 10"/>
          <p:cNvSpPr>
            <a:spLocks noGrp="1"/>
          </p:cNvSpPr>
          <p:nvPr>
            <p:ph type="title"/>
          </p:nvPr>
        </p:nvSpPr>
        <p:spPr>
          <a:xfrm>
            <a:off x="11395429" y="2393778"/>
            <a:ext cx="6192688" cy="1152963"/>
          </a:xfrm>
        </p:spPr>
        <p:txBody>
          <a:bodyPr>
            <a:normAutofit fontScale="90000"/>
          </a:bodyPr>
          <a:lstStyle/>
          <a:p>
            <a:pPr algn="ctr"/>
            <a:r>
              <a:rPr kumimoji="1" lang="id-ID" altLang="ja-JP" dirty="0"/>
              <a:t>IMPLEMENTASI SISTEM</a:t>
            </a:r>
            <a:endParaRPr kumimoji="1" lang="ja-JP" altLang="en-US" dirty="0"/>
          </a:p>
        </p:txBody>
      </p:sp>
      <p:sp>
        <p:nvSpPr>
          <p:cNvPr id="6" name="Text Placeholder 5">
            <a:extLst>
              <a:ext uri="{FF2B5EF4-FFF2-40B4-BE49-F238E27FC236}">
                <a16:creationId xmlns:a16="http://schemas.microsoft.com/office/drawing/2014/main" xmlns="" id="{92D16B52-AB51-4C71-88C0-B1F8947FB8F5}"/>
              </a:ext>
            </a:extLst>
          </p:cNvPr>
          <p:cNvSpPr>
            <a:spLocks noGrp="1"/>
          </p:cNvSpPr>
          <p:nvPr>
            <p:ph type="body" sz="quarter" idx="24"/>
          </p:nvPr>
        </p:nvSpPr>
        <p:spPr/>
        <p:txBody>
          <a:bodyPr/>
          <a:lstStyle/>
          <a:p>
            <a:pPr algn="ctr"/>
            <a:r>
              <a:rPr lang="id-ID" sz="4000" b="1" smtClean="0"/>
              <a:t>HALAMAN PENGADUAN</a:t>
            </a:r>
            <a:endParaRPr lang="id-ID" sz="4000" b="1"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675861" y="2393778"/>
            <a:ext cx="10376451" cy="70706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3994136"/>
      </p:ext>
    </p:extLst>
  </p:cSld>
  <p:clrMapOvr>
    <a:masterClrMapping/>
  </p:clrMapOvr>
  <p:transition spd="slow" advTm="5639">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p:spPr>
        <p:txBody>
          <a:bodyPr/>
          <a:lstStyle/>
          <a:p>
            <a:r>
              <a:rPr lang="id-ID" altLang="ja-JP" dirty="0"/>
              <a:t>SIDANG TUGAS AKHIR</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27</a:t>
            </a:fld>
            <a:endParaRPr lang="ja-JP" altLang="en-US"/>
          </a:p>
        </p:txBody>
      </p:sp>
      <p:sp>
        <p:nvSpPr>
          <p:cNvPr id="11" name="タイトル 10"/>
          <p:cNvSpPr>
            <a:spLocks noGrp="1"/>
          </p:cNvSpPr>
          <p:nvPr>
            <p:ph type="title"/>
          </p:nvPr>
        </p:nvSpPr>
        <p:spPr>
          <a:xfrm>
            <a:off x="11395429" y="2393778"/>
            <a:ext cx="6192688" cy="1152963"/>
          </a:xfrm>
        </p:spPr>
        <p:txBody>
          <a:bodyPr>
            <a:normAutofit fontScale="90000"/>
          </a:bodyPr>
          <a:lstStyle/>
          <a:p>
            <a:pPr algn="ctr"/>
            <a:r>
              <a:rPr kumimoji="1" lang="id-ID" altLang="ja-JP" dirty="0"/>
              <a:t>IMPLEMENTASI SISTEM</a:t>
            </a:r>
            <a:endParaRPr kumimoji="1" lang="ja-JP" altLang="en-US" dirty="0"/>
          </a:p>
        </p:txBody>
      </p:sp>
      <p:sp>
        <p:nvSpPr>
          <p:cNvPr id="6" name="Text Placeholder 5">
            <a:extLst>
              <a:ext uri="{FF2B5EF4-FFF2-40B4-BE49-F238E27FC236}">
                <a16:creationId xmlns:a16="http://schemas.microsoft.com/office/drawing/2014/main" xmlns="" id="{92D16B52-AB51-4C71-88C0-B1F8947FB8F5}"/>
              </a:ext>
            </a:extLst>
          </p:cNvPr>
          <p:cNvSpPr>
            <a:spLocks noGrp="1"/>
          </p:cNvSpPr>
          <p:nvPr>
            <p:ph type="body" sz="quarter" idx="24"/>
          </p:nvPr>
        </p:nvSpPr>
        <p:spPr/>
        <p:txBody>
          <a:bodyPr/>
          <a:lstStyle/>
          <a:p>
            <a:pPr algn="ctr"/>
            <a:r>
              <a:rPr lang="id-ID" sz="4000" b="1" smtClean="0"/>
              <a:t>HALAMAN BERANDA ADMIN</a:t>
            </a:r>
            <a:endParaRPr lang="id-ID" sz="4000" b="1"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675861" y="2393778"/>
            <a:ext cx="10376451" cy="70390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3656080"/>
      </p:ext>
    </p:extLst>
  </p:cSld>
  <p:clrMapOvr>
    <a:masterClrMapping/>
  </p:clrMapOvr>
  <p:transition spd="slow" advTm="5639">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p:spPr>
        <p:txBody>
          <a:bodyPr/>
          <a:lstStyle/>
          <a:p>
            <a:r>
              <a:rPr lang="id-ID" altLang="ja-JP" dirty="0"/>
              <a:t>SIDANG TUGAS AKHIR</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28</a:t>
            </a:fld>
            <a:endParaRPr lang="ja-JP" altLang="en-US"/>
          </a:p>
        </p:txBody>
      </p:sp>
      <p:sp>
        <p:nvSpPr>
          <p:cNvPr id="11" name="タイトル 10"/>
          <p:cNvSpPr>
            <a:spLocks noGrp="1"/>
          </p:cNvSpPr>
          <p:nvPr>
            <p:ph type="title"/>
          </p:nvPr>
        </p:nvSpPr>
        <p:spPr>
          <a:xfrm>
            <a:off x="11395429" y="2393778"/>
            <a:ext cx="6192688" cy="1152963"/>
          </a:xfrm>
        </p:spPr>
        <p:txBody>
          <a:bodyPr>
            <a:normAutofit fontScale="90000"/>
          </a:bodyPr>
          <a:lstStyle/>
          <a:p>
            <a:pPr algn="ctr"/>
            <a:r>
              <a:rPr kumimoji="1" lang="id-ID" altLang="ja-JP" dirty="0"/>
              <a:t>IMPLEMENTASI SISTEM</a:t>
            </a:r>
            <a:endParaRPr kumimoji="1" lang="ja-JP" altLang="en-US" dirty="0"/>
          </a:p>
        </p:txBody>
      </p:sp>
      <p:sp>
        <p:nvSpPr>
          <p:cNvPr id="6" name="Text Placeholder 5">
            <a:extLst>
              <a:ext uri="{FF2B5EF4-FFF2-40B4-BE49-F238E27FC236}">
                <a16:creationId xmlns:a16="http://schemas.microsoft.com/office/drawing/2014/main" xmlns="" id="{92D16B52-AB51-4C71-88C0-B1F8947FB8F5}"/>
              </a:ext>
            </a:extLst>
          </p:cNvPr>
          <p:cNvSpPr>
            <a:spLocks noGrp="1"/>
          </p:cNvSpPr>
          <p:nvPr>
            <p:ph type="body" sz="quarter" idx="24"/>
          </p:nvPr>
        </p:nvSpPr>
        <p:spPr/>
        <p:txBody>
          <a:bodyPr/>
          <a:lstStyle/>
          <a:p>
            <a:pPr algn="ctr"/>
            <a:r>
              <a:rPr lang="id-ID" sz="4000" b="1" smtClean="0"/>
              <a:t>HALAMAN DATA </a:t>
            </a:r>
          </a:p>
          <a:p>
            <a:pPr algn="ctr"/>
            <a:r>
              <a:rPr lang="id-ID" sz="4000" b="1" smtClean="0"/>
              <a:t>JALAN ADMIN</a:t>
            </a:r>
            <a:endParaRPr lang="id-ID" sz="4000" b="1"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695740" y="2393778"/>
            <a:ext cx="10356574" cy="70706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625559"/>
      </p:ext>
    </p:extLst>
  </p:cSld>
  <p:clrMapOvr>
    <a:masterClrMapping/>
  </p:clrMapOvr>
  <p:transition spd="slow" advTm="5639">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p:spPr>
        <p:txBody>
          <a:bodyPr/>
          <a:lstStyle/>
          <a:p>
            <a:r>
              <a:rPr lang="id-ID" altLang="ja-JP" dirty="0"/>
              <a:t>SIDANG TUGAS AKHIR</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29</a:t>
            </a:fld>
            <a:endParaRPr lang="ja-JP" altLang="en-US"/>
          </a:p>
        </p:txBody>
      </p:sp>
      <p:sp>
        <p:nvSpPr>
          <p:cNvPr id="11" name="タイトル 10"/>
          <p:cNvSpPr>
            <a:spLocks noGrp="1"/>
          </p:cNvSpPr>
          <p:nvPr>
            <p:ph type="title"/>
          </p:nvPr>
        </p:nvSpPr>
        <p:spPr>
          <a:xfrm>
            <a:off x="11395429" y="2393778"/>
            <a:ext cx="6192688" cy="1152963"/>
          </a:xfrm>
        </p:spPr>
        <p:txBody>
          <a:bodyPr>
            <a:normAutofit fontScale="90000"/>
          </a:bodyPr>
          <a:lstStyle/>
          <a:p>
            <a:pPr algn="ctr"/>
            <a:r>
              <a:rPr kumimoji="1" lang="id-ID" altLang="ja-JP" dirty="0"/>
              <a:t>IMPLEMENTASI SISTEM</a:t>
            </a:r>
            <a:endParaRPr kumimoji="1" lang="ja-JP" altLang="en-US" dirty="0"/>
          </a:p>
        </p:txBody>
      </p:sp>
      <p:sp>
        <p:nvSpPr>
          <p:cNvPr id="6" name="Text Placeholder 5">
            <a:extLst>
              <a:ext uri="{FF2B5EF4-FFF2-40B4-BE49-F238E27FC236}">
                <a16:creationId xmlns:a16="http://schemas.microsoft.com/office/drawing/2014/main" xmlns="" id="{92D16B52-AB51-4C71-88C0-B1F8947FB8F5}"/>
              </a:ext>
            </a:extLst>
          </p:cNvPr>
          <p:cNvSpPr>
            <a:spLocks noGrp="1"/>
          </p:cNvSpPr>
          <p:nvPr>
            <p:ph type="body" sz="quarter" idx="24"/>
          </p:nvPr>
        </p:nvSpPr>
        <p:spPr/>
        <p:txBody>
          <a:bodyPr/>
          <a:lstStyle/>
          <a:p>
            <a:pPr algn="ctr"/>
            <a:r>
              <a:rPr lang="id-ID" sz="4000" b="1" smtClean="0"/>
              <a:t>HALAMAN DATA KECAMATAN</a:t>
            </a:r>
            <a:endParaRPr lang="id-ID" sz="4000" b="1"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675861" y="2393778"/>
            <a:ext cx="10396330" cy="70706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5378815"/>
      </p:ext>
    </p:extLst>
  </p:cSld>
  <p:clrMapOvr>
    <a:masterClrMapping/>
  </p:clrMapOvr>
  <p:transition spd="slow" advTm="5639">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851" b="30851"/>
          <a:stretch>
            <a:fillRect/>
          </a:stretch>
        </p:blipFill>
        <p:spPr/>
      </p:pic>
      <p:sp>
        <p:nvSpPr>
          <p:cNvPr id="2" name="テキスト プレースホルダー 1"/>
          <p:cNvSpPr>
            <a:spLocks noGrp="1"/>
          </p:cNvSpPr>
          <p:nvPr>
            <p:ph type="body" sz="quarter" idx="11"/>
          </p:nvPr>
        </p:nvSpPr>
        <p:spPr/>
        <p:txBody>
          <a:bodyPr/>
          <a:lstStyle/>
          <a:p>
            <a:endParaRPr kumimoji="1" lang="ja-JP" altLang="en-US" dirty="0"/>
          </a:p>
        </p:txBody>
      </p:sp>
      <p:sp>
        <p:nvSpPr>
          <p:cNvPr id="4" name="タイトル 3"/>
          <p:cNvSpPr>
            <a:spLocks noGrp="1"/>
          </p:cNvSpPr>
          <p:nvPr>
            <p:ph type="title"/>
          </p:nvPr>
        </p:nvSpPr>
        <p:spPr/>
        <p:txBody>
          <a:bodyPr/>
          <a:lstStyle/>
          <a:p>
            <a:r>
              <a:rPr kumimoji="1" lang="en-US" altLang="ja-JP" dirty="0" smtClean="0"/>
              <a:t>PENDAHULUAN</a:t>
            </a:r>
            <a:endParaRPr kumimoji="1" lang="ja-JP" altLang="en-US" dirty="0"/>
          </a:p>
        </p:txBody>
      </p:sp>
      <p:sp>
        <p:nvSpPr>
          <p:cNvPr id="3" name="テキスト プレースホルダー 2"/>
          <p:cNvSpPr>
            <a:spLocks noGrp="1"/>
          </p:cNvSpPr>
          <p:nvPr>
            <p:ph type="body" sz="quarter" idx="12"/>
          </p:nvPr>
        </p:nvSpPr>
        <p:spPr/>
        <p:txBody>
          <a:bodyPr/>
          <a:lstStyle/>
          <a:p>
            <a:r>
              <a:rPr lang="en-US" altLang="ja-JP" dirty="0" smtClean="0"/>
              <a:t>BAB I</a:t>
            </a:r>
            <a:endParaRPr lang="ja-JP" altLang="en-US" dirty="0"/>
          </a:p>
        </p:txBody>
      </p:sp>
      <p:pic>
        <p:nvPicPr>
          <p:cNvPr id="8" name="Picture 12" descr="https://image.freepik.com/free-vector/graduation-hat-icon_23-2147501232.jpg"/>
          <p:cNvPicPr>
            <a:picLocks noChangeAspect="1" noChangeArrowheads="1"/>
          </p:cNvPicPr>
          <p:nvPr/>
        </p:nvPicPr>
        <p:blipFill>
          <a:blip r:embed="rId3" cstate="print"/>
          <a:srcRect/>
          <a:stretch>
            <a:fillRect/>
          </a:stretch>
        </p:blipFill>
        <p:spPr bwMode="auto">
          <a:xfrm>
            <a:off x="917537" y="7528764"/>
            <a:ext cx="1428176" cy="1456209"/>
          </a:xfrm>
          <a:prstGeom prst="ellipse">
            <a:avLst/>
          </a:prstGeom>
          <a:ln>
            <a:noFill/>
          </a:ln>
          <a:effectLst>
            <a:softEdge rad="112500"/>
          </a:effectLst>
        </p:spPr>
      </p:pic>
    </p:spTree>
    <p:extLst>
      <p:ext uri="{BB962C8B-B14F-4D97-AF65-F5344CB8AC3E}">
        <p14:creationId xmlns:p14="http://schemas.microsoft.com/office/powerpoint/2010/main" val="89413562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851" b="30851"/>
          <a:stretch>
            <a:fillRect/>
          </a:stretch>
        </p:blipFill>
        <p:spPr/>
      </p:pic>
      <p:sp>
        <p:nvSpPr>
          <p:cNvPr id="11" name="テキスト プレースホルダー 10"/>
          <p:cNvSpPr>
            <a:spLocks noGrp="1"/>
          </p:cNvSpPr>
          <p:nvPr>
            <p:ph type="body" sz="quarter" idx="11"/>
          </p:nvPr>
        </p:nvSpPr>
        <p:spPr/>
        <p:txBody>
          <a:bodyPr/>
          <a:lstStyle/>
          <a:p>
            <a:endParaRPr lang="ja-JP" altLang="en-US" dirty="0"/>
          </a:p>
        </p:txBody>
      </p:sp>
      <p:sp>
        <p:nvSpPr>
          <p:cNvPr id="4" name="タイトル 3"/>
          <p:cNvSpPr>
            <a:spLocks noGrp="1"/>
          </p:cNvSpPr>
          <p:nvPr>
            <p:ph type="title"/>
          </p:nvPr>
        </p:nvSpPr>
        <p:spPr>
          <a:xfrm>
            <a:off x="2743200" y="7888805"/>
            <a:ext cx="15175981" cy="1260140"/>
          </a:xfrm>
        </p:spPr>
        <p:txBody>
          <a:bodyPr/>
          <a:lstStyle/>
          <a:p>
            <a:r>
              <a:rPr kumimoji="1" lang="en-US" altLang="ja-JP" dirty="0" smtClean="0"/>
              <a:t>PENUTUP</a:t>
            </a:r>
            <a:endParaRPr kumimoji="1" lang="ja-JP" altLang="en-US" dirty="0"/>
          </a:p>
        </p:txBody>
      </p:sp>
      <p:sp>
        <p:nvSpPr>
          <p:cNvPr id="10" name="テキスト プレースホルダー 9"/>
          <p:cNvSpPr>
            <a:spLocks noGrp="1"/>
          </p:cNvSpPr>
          <p:nvPr>
            <p:ph type="body" sz="quarter" idx="12"/>
          </p:nvPr>
        </p:nvSpPr>
        <p:spPr/>
        <p:txBody>
          <a:bodyPr/>
          <a:lstStyle/>
          <a:p>
            <a:r>
              <a:rPr lang="en-US" altLang="ja-JP" dirty="0" smtClean="0"/>
              <a:t>BAB VI</a:t>
            </a:r>
            <a:endParaRPr lang="ja-JP" altLang="en-US" dirty="0"/>
          </a:p>
        </p:txBody>
      </p:sp>
      <p:pic>
        <p:nvPicPr>
          <p:cNvPr id="8" name="Picture 12" descr="https://image.freepik.com/free-vector/graduation-hat-icon_23-2147501232.jpg"/>
          <p:cNvPicPr>
            <a:picLocks noChangeAspect="1" noChangeArrowheads="1"/>
          </p:cNvPicPr>
          <p:nvPr/>
        </p:nvPicPr>
        <p:blipFill>
          <a:blip r:embed="rId3" cstate="print"/>
          <a:srcRect/>
          <a:stretch>
            <a:fillRect/>
          </a:stretch>
        </p:blipFill>
        <p:spPr bwMode="auto">
          <a:xfrm>
            <a:off x="917537" y="7528764"/>
            <a:ext cx="1428176" cy="1456209"/>
          </a:xfrm>
          <a:prstGeom prst="ellipse">
            <a:avLst/>
          </a:prstGeom>
          <a:ln>
            <a:noFill/>
          </a:ln>
          <a:effectLst>
            <a:softEdge rad="112500"/>
          </a:effectLst>
        </p:spPr>
      </p:pic>
    </p:spTree>
    <p:extLst>
      <p:ext uri="{BB962C8B-B14F-4D97-AF65-F5344CB8AC3E}">
        <p14:creationId xmlns:p14="http://schemas.microsoft.com/office/powerpoint/2010/main" val="276537847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4"/>
          </p:nvPr>
        </p:nvSpPr>
        <p:spPr>
          <a:xfrm>
            <a:off x="2590478" y="2526757"/>
            <a:ext cx="14545616" cy="1857985"/>
          </a:xfrm>
          <a:solidFill>
            <a:srgbClr val="993366"/>
          </a:solidFill>
        </p:spPr>
        <p:txBody>
          <a:bodyPr/>
          <a:lstStyle/>
          <a:p>
            <a:pPr lvl="0" algn="just"/>
            <a:r>
              <a:rPr lang="id-ID"/>
              <a:t>P</a:t>
            </a:r>
            <a:r>
              <a:rPr lang="en-US"/>
              <a:t>emetaan jaringan </a:t>
            </a:r>
            <a:r>
              <a:rPr lang="id-ID"/>
              <a:t>jalan Kabupaten Mandailing Natal </a:t>
            </a:r>
            <a:r>
              <a:rPr lang="en-US"/>
              <a:t>dilakukan dengan memanfaatkan sistem informasi geografis yang </a:t>
            </a:r>
            <a:r>
              <a:rPr lang="id-ID"/>
              <a:t>diharapkan </a:t>
            </a:r>
            <a:r>
              <a:rPr lang="en-US"/>
              <a:t>dapat </a:t>
            </a:r>
            <a:r>
              <a:rPr lang="id-ID"/>
              <a:t>membantu Dinas Pekerjaan Umum Bina Marga Kabupaten Mandailing Natal dalam pemantauan, evaluasi, perencanaan, penganggaran, pembangunan dan pengembangan jalan kabupaten </a:t>
            </a:r>
            <a:r>
              <a:rPr lang="en-US"/>
              <a:t>secara cepat dan akurat</a:t>
            </a:r>
            <a:r>
              <a:rPr lang="id-ID"/>
              <a:t>.</a:t>
            </a:r>
            <a:endParaRPr lang="en-US"/>
          </a:p>
        </p:txBody>
      </p:sp>
      <p:sp>
        <p:nvSpPr>
          <p:cNvPr id="9" name="テキスト プレースホルダー 8"/>
          <p:cNvSpPr>
            <a:spLocks noGrp="1"/>
          </p:cNvSpPr>
          <p:nvPr>
            <p:ph type="body" sz="quarter" idx="16"/>
          </p:nvPr>
        </p:nvSpPr>
        <p:spPr>
          <a:xfrm>
            <a:off x="2590478" y="4819650"/>
            <a:ext cx="14545616" cy="1852683"/>
          </a:xfrm>
          <a:solidFill>
            <a:srgbClr val="993366"/>
          </a:solidFill>
        </p:spPr>
        <p:txBody>
          <a:bodyPr/>
          <a:lstStyle/>
          <a:p>
            <a:pPr lvl="0" algn="just"/>
            <a:endParaRPr lang="id-ID" smtClean="0"/>
          </a:p>
          <a:p>
            <a:pPr lvl="0" algn="just"/>
            <a:r>
              <a:rPr lang="en-US" smtClean="0"/>
              <a:t>Sistem </a:t>
            </a:r>
            <a:r>
              <a:rPr lang="en-US"/>
              <a:t>Informasi geografis</a:t>
            </a:r>
            <a:r>
              <a:rPr lang="id-ID"/>
              <a:t> pemetaan jaringan jalan menampilkan peta digital dan informasi tentang data jalan kabupaten. </a:t>
            </a:r>
            <a:endParaRPr lang="en-US"/>
          </a:p>
        </p:txBody>
      </p:sp>
      <p:sp>
        <p:nvSpPr>
          <p:cNvPr id="11" name="テキスト プレースホルダー 10"/>
          <p:cNvSpPr>
            <a:spLocks noGrp="1"/>
          </p:cNvSpPr>
          <p:nvPr>
            <p:ph type="body" sz="quarter" idx="18"/>
          </p:nvPr>
        </p:nvSpPr>
        <p:spPr>
          <a:xfrm>
            <a:off x="2590478" y="7124700"/>
            <a:ext cx="14545616" cy="1835224"/>
          </a:xfrm>
          <a:solidFill>
            <a:srgbClr val="993366"/>
          </a:solidFill>
        </p:spPr>
        <p:txBody>
          <a:bodyPr/>
          <a:lstStyle/>
          <a:p>
            <a:pPr lvl="0" algn="just"/>
            <a:r>
              <a:rPr lang="en-US"/>
              <a:t>Sistem Informasi geografis</a:t>
            </a:r>
            <a:r>
              <a:rPr lang="id-ID"/>
              <a:t> pemetaan jaringan jalan Kabupaten Mandailing Natal dapat memudahkan </a:t>
            </a:r>
            <a:r>
              <a:rPr lang="en-US"/>
              <a:t>masyarakat umum untuk melaporkan informasi jika terjadi </a:t>
            </a:r>
            <a:r>
              <a:rPr lang="id-ID"/>
              <a:t>kerusakan jalan ataupun perrmintaan perbaikan jalan kepada </a:t>
            </a:r>
            <a:r>
              <a:rPr lang="en-US"/>
              <a:t>pihak Dinas P</a:t>
            </a:r>
            <a:r>
              <a:rPr lang="id-ID"/>
              <a:t>ekerjaan Umum Bina Marga Kabupaten Mandailing Natal.</a:t>
            </a:r>
            <a:endParaRPr lang="en-US"/>
          </a:p>
        </p:txBody>
      </p:sp>
      <p:sp>
        <p:nvSpPr>
          <p:cNvPr id="3" name="スライド番号プレースホルダー 2"/>
          <p:cNvSpPr>
            <a:spLocks noGrp="1"/>
          </p:cNvSpPr>
          <p:nvPr>
            <p:ph type="sldNum" sz="quarter" idx="11"/>
          </p:nvPr>
        </p:nvSpPr>
        <p:spPr/>
        <p:txBody>
          <a:bodyPr/>
          <a:lstStyle/>
          <a:p>
            <a:fld id="{27CB87ED-CE54-4A81-84E3-F65697A29D35}" type="slidenum">
              <a:rPr lang="ja-JP" altLang="en-US" smtClean="0"/>
              <a:pPr/>
              <a:t>31</a:t>
            </a:fld>
            <a:endParaRPr lang="ja-JP" altLang="en-US" dirty="0"/>
          </a:p>
        </p:txBody>
      </p:sp>
      <p:sp>
        <p:nvSpPr>
          <p:cNvPr id="12" name="Title 11"/>
          <p:cNvSpPr>
            <a:spLocks noGrp="1"/>
          </p:cNvSpPr>
          <p:nvPr>
            <p:ph type="title"/>
          </p:nvPr>
        </p:nvSpPr>
        <p:spPr>
          <a:xfrm rot="21420000">
            <a:off x="570363" y="739294"/>
            <a:ext cx="10305779" cy="1232222"/>
          </a:xfrm>
        </p:spPr>
        <p:txBody>
          <a:bodyPr/>
          <a:lstStyle/>
          <a:p>
            <a:pPr algn="ctr"/>
            <a:r>
              <a:rPr lang="id-ID" smtClean="0"/>
              <a:t>KESIMPULAN</a:t>
            </a:r>
            <a:endParaRPr lang="en-US"/>
          </a:p>
        </p:txBody>
      </p:sp>
    </p:spTree>
    <p:extLst>
      <p:ext uri="{BB962C8B-B14F-4D97-AF65-F5344CB8AC3E}">
        <p14:creationId xmlns:p14="http://schemas.microsoft.com/office/powerpoint/2010/main" val="1762100370"/>
      </p:ext>
    </p:extLst>
  </p:cSld>
  <p:clrMapOvr>
    <a:masterClrMapping/>
  </p:clrMapOvr>
  <p:transition spd="slow" advTm="4091">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1"/>
          </p:nvPr>
        </p:nvSpPr>
        <p:spPr/>
        <p:txBody>
          <a:bodyPr/>
          <a:lstStyle/>
          <a:p>
            <a:fld id="{F95F845C-B07D-424A-A6EA-96D8F4A7E4C5}" type="slidenum">
              <a:rPr lang="ja-JP" altLang="en-US" smtClean="0"/>
              <a:pPr/>
              <a:t>32</a:t>
            </a:fld>
            <a:endParaRPr lang="ja-JP" altLang="en-US"/>
          </a:p>
        </p:txBody>
      </p:sp>
      <p:sp>
        <p:nvSpPr>
          <p:cNvPr id="16" name="テキスト プレースホルダー 15"/>
          <p:cNvSpPr>
            <a:spLocks noGrp="1"/>
          </p:cNvSpPr>
          <p:nvPr>
            <p:ph type="body" sz="quarter" idx="13"/>
          </p:nvPr>
        </p:nvSpPr>
        <p:spPr/>
        <p:txBody>
          <a:bodyPr/>
          <a:lstStyle/>
          <a:p>
            <a:r>
              <a:rPr lang="en-US" dirty="0" smtClean="0"/>
              <a:t>It Always Seems Impossible</a:t>
            </a:r>
          </a:p>
          <a:p>
            <a:r>
              <a:rPr lang="en-US" dirty="0" smtClean="0"/>
              <a:t>Until It’s Done</a:t>
            </a:r>
            <a:r>
              <a:rPr lang="ja-JP" altLang="en-US" dirty="0"/>
              <a:t> </a:t>
            </a:r>
            <a:r>
              <a:rPr lang="en-US" altLang="ja-JP" dirty="0" smtClean="0"/>
              <a:t>:D</a:t>
            </a:r>
            <a:endParaRPr lang="en-US" dirty="0"/>
          </a:p>
        </p:txBody>
      </p:sp>
    </p:spTree>
    <p:extLst>
      <p:ext uri="{BB962C8B-B14F-4D97-AF65-F5344CB8AC3E}">
        <p14:creationId xmlns:p14="http://schemas.microsoft.com/office/powerpoint/2010/main" val="292107646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lstStyle/>
          <a:p>
            <a:r>
              <a:rPr lang="en-US" dirty="0" smtClean="0"/>
              <a:t>THANK YOU!</a:t>
            </a:r>
            <a:endParaRPr lang="en-US" dirty="0"/>
          </a:p>
        </p:txBody>
      </p:sp>
      <p:sp>
        <p:nvSpPr>
          <p:cNvPr id="17" name="テキスト プレースホルダー 16"/>
          <p:cNvSpPr>
            <a:spLocks noGrp="1"/>
          </p:cNvSpPr>
          <p:nvPr>
            <p:ph type="body" sz="quarter" idx="13"/>
          </p:nvPr>
        </p:nvSpPr>
        <p:spPr/>
        <p:txBody>
          <a:bodyPr/>
          <a:lstStyle/>
          <a:p>
            <a:r>
              <a:rPr lang="en-US" dirty="0" smtClean="0"/>
              <a:t>Do You Have Any Questions?</a:t>
            </a:r>
            <a:endParaRPr lang="en-US" dirty="0"/>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6174" y="1915906"/>
            <a:ext cx="58324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185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pPr algn="ctr"/>
            <a:r>
              <a:rPr kumimoji="1" lang="en-US" altLang="ja-JP" dirty="0" smtClean="0"/>
              <a:t>LATAR BELAKANG</a:t>
            </a:r>
            <a:endParaRPr kumimoji="1" lang="ja-JP" altLang="en-US" dirty="0"/>
          </a:p>
        </p:txBody>
      </p:sp>
      <p:sp>
        <p:nvSpPr>
          <p:cNvPr id="14" name="スライド番号プレースホルダー 13"/>
          <p:cNvSpPr>
            <a:spLocks noGrp="1"/>
          </p:cNvSpPr>
          <p:nvPr>
            <p:ph type="sldNum" sz="quarter" idx="11"/>
          </p:nvPr>
        </p:nvSpPr>
        <p:spPr/>
        <p:txBody>
          <a:bodyPr/>
          <a:lstStyle/>
          <a:p>
            <a:fld id="{F95F845C-B07D-424A-A6EA-96D8F4A7E4C5}" type="slidenum">
              <a:rPr lang="ja-JP" altLang="en-US" smtClean="0"/>
              <a:pPr/>
              <a:t>4</a:t>
            </a:fld>
            <a:endParaRPr lang="ja-JP" altLang="en-US"/>
          </a:p>
        </p:txBody>
      </p:sp>
      <p:sp>
        <p:nvSpPr>
          <p:cNvPr id="6" name="テキスト プレースホルダー 5"/>
          <p:cNvSpPr>
            <a:spLocks noGrp="1"/>
          </p:cNvSpPr>
          <p:nvPr>
            <p:ph type="body" sz="quarter" idx="13"/>
          </p:nvPr>
        </p:nvSpPr>
        <p:spPr>
          <a:xfrm>
            <a:off x="1162193" y="2057399"/>
            <a:ext cx="16336098" cy="4220885"/>
          </a:xfrm>
          <a:solidFill>
            <a:schemeClr val="accent4">
              <a:lumMod val="20000"/>
              <a:lumOff val="80000"/>
            </a:schemeClr>
          </a:solidFill>
          <a:ln/>
        </p:spPr>
        <p:style>
          <a:lnRef idx="3">
            <a:schemeClr val="lt1"/>
          </a:lnRef>
          <a:fillRef idx="1">
            <a:schemeClr val="accent2"/>
          </a:fillRef>
          <a:effectRef idx="1">
            <a:schemeClr val="accent2"/>
          </a:effectRef>
          <a:fontRef idx="minor">
            <a:schemeClr val="lt1"/>
          </a:fontRef>
        </p:style>
        <p:txBody>
          <a:bodyPr/>
          <a:lstStyle/>
          <a:p>
            <a:pPr algn="just"/>
            <a:r>
              <a:rPr lang="en-US" sz="2800" dirty="0" smtClean="0">
                <a:effectLst/>
              </a:rPr>
              <a:t>	</a:t>
            </a:r>
            <a:r>
              <a:rPr lang="id-ID" b="1" dirty="0">
                <a:effectLst/>
                <a:latin typeface="Gisha" panose="020B0502040204020203" pitchFamily="34" charset="-79"/>
                <a:cs typeface="Gisha" panose="020B0502040204020203" pitchFamily="34" charset="-79"/>
              </a:rPr>
              <a:t>Dalam suatu kota ataupun kabupaten diperlukan infrastruktur yang menjadi penunjang mobilitas utama masyarakat, salah satunya adalah dengan adanya prasarana jalan yang </a:t>
            </a:r>
            <a:r>
              <a:rPr lang="id-ID" b="1" dirty="0" smtClean="0">
                <a:effectLst/>
                <a:latin typeface="Gisha" panose="020B0502040204020203" pitchFamily="34" charset="-79"/>
                <a:cs typeface="Gisha" panose="020B0502040204020203" pitchFamily="34" charset="-79"/>
              </a:rPr>
              <a:t>baik.</a:t>
            </a:r>
            <a:r>
              <a:rPr lang="en-US" b="1" dirty="0">
                <a:effectLst/>
                <a:latin typeface="Gisha" panose="020B0502040204020203" pitchFamily="34" charset="-79"/>
                <a:cs typeface="Gisha" panose="020B0502040204020203" pitchFamily="34" charset="-79"/>
              </a:rPr>
              <a:t> </a:t>
            </a:r>
            <a:r>
              <a:rPr lang="id-ID" b="1" dirty="0" smtClean="0">
                <a:effectLst/>
                <a:latin typeface="Gisha" panose="020B0502040204020203" pitchFamily="34" charset="-79"/>
                <a:cs typeface="Gisha" panose="020B0502040204020203" pitchFamily="34" charset="-79"/>
              </a:rPr>
              <a:t>Salah </a:t>
            </a:r>
            <a:r>
              <a:rPr lang="id-ID" b="1" dirty="0">
                <a:effectLst/>
                <a:latin typeface="Gisha" panose="020B0502040204020203" pitchFamily="34" charset="-79"/>
                <a:cs typeface="Gisha" panose="020B0502040204020203" pitchFamily="34" charset="-79"/>
              </a:rPr>
              <a:t>satu jalan yang paling dominan dilewati oleh pengguna jalan adalah jalan </a:t>
            </a:r>
            <a:r>
              <a:rPr lang="id-ID" b="1" dirty="0" smtClean="0">
                <a:effectLst/>
                <a:latin typeface="Gisha" panose="020B0502040204020203" pitchFamily="34" charset="-79"/>
                <a:cs typeface="Gisha" panose="020B0502040204020203" pitchFamily="34" charset="-79"/>
              </a:rPr>
              <a:t>kabupaten.</a:t>
            </a:r>
            <a:r>
              <a:rPr lang="en-US" b="1" dirty="0">
                <a:effectLst/>
                <a:latin typeface="Gisha" panose="020B0502040204020203" pitchFamily="34" charset="-79"/>
                <a:cs typeface="Gisha" panose="020B0502040204020203" pitchFamily="34" charset="-79"/>
              </a:rPr>
              <a:t> </a:t>
            </a:r>
            <a:r>
              <a:rPr lang="id-ID" b="1" dirty="0" smtClean="0">
                <a:effectLst/>
                <a:latin typeface="Gisha" panose="020B0502040204020203" pitchFamily="34" charset="-79"/>
                <a:cs typeface="Gisha" panose="020B0502040204020203" pitchFamily="34" charset="-79"/>
              </a:rPr>
              <a:t>Kabupaten </a:t>
            </a:r>
            <a:r>
              <a:rPr lang="id-ID" b="1" dirty="0">
                <a:effectLst/>
                <a:latin typeface="Gisha" panose="020B0502040204020203" pitchFamily="34" charset="-79"/>
                <a:cs typeface="Gisha" panose="020B0502040204020203" pitchFamily="34" charset="-79"/>
              </a:rPr>
              <a:t>Mandailing Natal merupakan salah satu kabupaten di Provinsi Sumatera Utara yang beribukota Panyabungan. Kabupaten ini memiliki 23 kecamatan, 27 kelurahan, dan 380 Desa. Secara Geografis terletak antara 00°10´-10°50´ LU dan 98°50´-100°10´ BT dimana sebelah utara berbatasan dengan Kabupaten Tapanuli Selatan, sebelah selatan dengan Kabupaten Pasaman dan Pasaman Barat Provinsi Sumatera Barat, sebelah timur dengan Kabupaten Padang Lawas, dan sebelah barat dengan Samudera Indonesia. Luas Wilayah mencapai 662.070 Ha dengan panjang garis pantai 170 km dan mempunyai 9 pulau kecil dimana diantaranya hanya ada 4 pulau yang dihuni.</a:t>
            </a:r>
            <a:endParaRPr lang="en-US" b="1" dirty="0">
              <a:effectLst/>
              <a:latin typeface="Gisha" panose="020B0502040204020203" pitchFamily="34" charset="-79"/>
              <a:cs typeface="Gisha" panose="020B0502040204020203" pitchFamily="34" charset="-79"/>
            </a:endParaRPr>
          </a:p>
          <a:p>
            <a:endParaRPr lang="en-US" sz="2800" dirty="0">
              <a:effectLst/>
            </a:endParaRPr>
          </a:p>
          <a:p>
            <a:endParaRPr lang="en-US" altLang="ja-JP" sz="2800" dirty="0">
              <a:solidFill>
                <a:srgbClr val="993366"/>
              </a:solidFill>
            </a:endParaRPr>
          </a:p>
        </p:txBody>
      </p:sp>
      <p:sp>
        <p:nvSpPr>
          <p:cNvPr id="7" name="テキスト プレースホルダー 5"/>
          <p:cNvSpPr>
            <a:spLocks noGrp="1"/>
          </p:cNvSpPr>
          <p:nvPr>
            <p:ph type="body" sz="quarter" idx="13"/>
          </p:nvPr>
        </p:nvSpPr>
        <p:spPr>
          <a:xfrm>
            <a:off x="1059873" y="6483928"/>
            <a:ext cx="6234545" cy="2389908"/>
          </a:xfrm>
          <a:solidFill>
            <a:schemeClr val="accent4">
              <a:lumMod val="20000"/>
              <a:lumOff val="80000"/>
            </a:schemeClr>
          </a:solidFill>
          <a:ln/>
        </p:spPr>
        <p:style>
          <a:lnRef idx="3">
            <a:schemeClr val="lt1"/>
          </a:lnRef>
          <a:fillRef idx="1">
            <a:schemeClr val="accent2"/>
          </a:fillRef>
          <a:effectRef idx="1">
            <a:schemeClr val="accent2"/>
          </a:effectRef>
          <a:fontRef idx="minor">
            <a:schemeClr val="lt1"/>
          </a:fontRef>
        </p:style>
        <p:txBody>
          <a:bodyPr/>
          <a:lstStyle/>
          <a:p>
            <a:pPr algn="just"/>
            <a:r>
              <a:rPr lang="id-ID" sz="2500" i="1" dirty="0">
                <a:effectLst/>
                <a:latin typeface="Times New Roman" pitchFamily="18" charset="0"/>
                <a:cs typeface="Times New Roman" pitchFamily="18" charset="0"/>
              </a:rPr>
              <a:t>staff </a:t>
            </a:r>
            <a:r>
              <a:rPr lang="id-ID" sz="2500" dirty="0">
                <a:effectLst/>
                <a:latin typeface="Times New Roman" pitchFamily="18" charset="0"/>
                <a:cs typeface="Times New Roman" pitchFamily="18" charset="0"/>
              </a:rPr>
              <a:t>pegawai </a:t>
            </a:r>
            <a:r>
              <a:rPr lang="id-ID" sz="2500" dirty="0" smtClean="0">
                <a:effectLst/>
                <a:latin typeface="Times New Roman" pitchFamily="18" charset="0"/>
                <a:cs typeface="Times New Roman" pitchFamily="18" charset="0"/>
              </a:rPr>
              <a:t>mengalami </a:t>
            </a:r>
            <a:r>
              <a:rPr lang="id-ID" sz="2500" dirty="0">
                <a:effectLst/>
                <a:latin typeface="Times New Roman" pitchFamily="18" charset="0"/>
                <a:cs typeface="Times New Roman" pitchFamily="18" charset="0"/>
              </a:rPr>
              <a:t>kesulitan dalam menganalisis dan mengelola perubahan-perubahan data kuantitas jaringan jalan dikarenakan jenis informasi yang tersedia hanya sebatas data non spasial </a:t>
            </a:r>
            <a:r>
              <a:rPr lang="id-ID" sz="2500" dirty="0" smtClean="0">
                <a:effectLst/>
                <a:latin typeface="Times New Roman" pitchFamily="18" charset="0"/>
                <a:cs typeface="Times New Roman" pitchFamily="18" charset="0"/>
              </a:rPr>
              <a:t>saja</a:t>
            </a:r>
            <a:endParaRPr lang="en-US" altLang="ja-JP" sz="2500" dirty="0">
              <a:solidFill>
                <a:srgbClr val="993366"/>
              </a:solidFill>
              <a:latin typeface="Times New Roman" pitchFamily="18" charset="0"/>
              <a:cs typeface="Times New Roman" pitchFamily="18" charset="0"/>
            </a:endParaRPr>
          </a:p>
        </p:txBody>
      </p:sp>
      <p:sp>
        <p:nvSpPr>
          <p:cNvPr id="8" name="テキスト プレースホルダー 5"/>
          <p:cNvSpPr>
            <a:spLocks noGrp="1"/>
          </p:cNvSpPr>
          <p:nvPr>
            <p:ph type="body" sz="quarter" idx="13"/>
          </p:nvPr>
        </p:nvSpPr>
        <p:spPr>
          <a:xfrm>
            <a:off x="10952018" y="6463146"/>
            <a:ext cx="6565467" cy="2410690"/>
          </a:xfrm>
          <a:solidFill>
            <a:schemeClr val="accent4">
              <a:lumMod val="20000"/>
              <a:lumOff val="80000"/>
            </a:schemeClr>
          </a:solidFill>
          <a:ln/>
        </p:spPr>
        <p:style>
          <a:lnRef idx="3">
            <a:schemeClr val="lt1"/>
          </a:lnRef>
          <a:fillRef idx="1">
            <a:schemeClr val="accent2"/>
          </a:fillRef>
          <a:effectRef idx="1">
            <a:schemeClr val="accent2"/>
          </a:effectRef>
          <a:fontRef idx="minor">
            <a:schemeClr val="lt1"/>
          </a:fontRef>
        </p:style>
        <p:txBody>
          <a:bodyPr/>
          <a:lstStyle/>
          <a:p>
            <a:pPr algn="just"/>
            <a:r>
              <a:rPr lang="en-US" sz="2500" dirty="0">
                <a:effectLst/>
                <a:latin typeface="Times New Roman" pitchFamily="18" charset="0"/>
                <a:cs typeface="Times New Roman" pitchFamily="18" charset="0"/>
              </a:rPr>
              <a:t>S</a:t>
            </a:r>
            <a:r>
              <a:rPr lang="id-ID" sz="2500" dirty="0" smtClean="0">
                <a:effectLst/>
                <a:latin typeface="Times New Roman" pitchFamily="18" charset="0"/>
                <a:cs typeface="Times New Roman" pitchFamily="18" charset="0"/>
              </a:rPr>
              <a:t>etiap tahunnya</a:t>
            </a:r>
            <a:r>
              <a:rPr lang="en-US" sz="2500" dirty="0" smtClean="0">
                <a:effectLst/>
                <a:latin typeface="Times New Roman" pitchFamily="18" charset="0"/>
                <a:cs typeface="Times New Roman" pitchFamily="18" charset="0"/>
              </a:rPr>
              <a:t> </a:t>
            </a:r>
            <a:r>
              <a:rPr lang="en-US" sz="2500" dirty="0" err="1" smtClean="0">
                <a:effectLst/>
                <a:latin typeface="Times New Roman" pitchFamily="18" charset="0"/>
                <a:cs typeface="Times New Roman" pitchFamily="18" charset="0"/>
              </a:rPr>
              <a:t>Dinas</a:t>
            </a:r>
            <a:r>
              <a:rPr lang="id-ID" sz="2500" dirty="0" smtClean="0">
                <a:effectLst/>
                <a:latin typeface="Times New Roman" pitchFamily="18" charset="0"/>
                <a:cs typeface="Times New Roman" pitchFamily="18" charset="0"/>
              </a:rPr>
              <a:t> </a:t>
            </a:r>
            <a:r>
              <a:rPr lang="id-ID" sz="2500" dirty="0">
                <a:effectLst/>
                <a:latin typeface="Times New Roman" pitchFamily="18" charset="0"/>
                <a:cs typeface="Times New Roman" pitchFamily="18" charset="0"/>
              </a:rPr>
              <a:t>melakukan </a:t>
            </a:r>
            <a:r>
              <a:rPr lang="id-ID" sz="2500" dirty="0" smtClean="0">
                <a:effectLst/>
                <a:latin typeface="Times New Roman" pitchFamily="18" charset="0"/>
                <a:cs typeface="Times New Roman" pitchFamily="18" charset="0"/>
              </a:rPr>
              <a:t>pemeliharaan keseluruhan data jaringan jalan kabupaten, akan tetapi mengingat banyaknya data tentu saja akan mempengaruhi keuangan instansi dalam penyediaan kertas, tinta dan alat tulis lainnya</a:t>
            </a:r>
            <a:endParaRPr lang="en-US" altLang="ja-JP" sz="2500" dirty="0">
              <a:solidFill>
                <a:srgbClr val="993366"/>
              </a:solidFill>
              <a:latin typeface="Times New Roman" pitchFamily="18" charset="0"/>
              <a:cs typeface="Times New Roman" pitchFamily="18" charset="0"/>
            </a:endParaRPr>
          </a:p>
        </p:txBody>
      </p:sp>
      <p:sp>
        <p:nvSpPr>
          <p:cNvPr id="3" name="Curved Right Arrow 2"/>
          <p:cNvSpPr/>
          <p:nvPr/>
        </p:nvSpPr>
        <p:spPr>
          <a:xfrm>
            <a:off x="872836" y="4052455"/>
            <a:ext cx="374073" cy="1953490"/>
          </a:xfrm>
          <a:prstGeom prst="curvedRightArrow">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4" name="Curved Left Arrow 3"/>
          <p:cNvSpPr/>
          <p:nvPr/>
        </p:nvSpPr>
        <p:spPr>
          <a:xfrm>
            <a:off x="17477509" y="5548746"/>
            <a:ext cx="642650" cy="1579419"/>
          </a:xfrm>
          <a:prstGeom prst="curvedLeft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en-US">
              <a:solidFill>
                <a:schemeClr val="tx1"/>
              </a:solidFill>
            </a:endParaRPr>
          </a:p>
        </p:txBody>
      </p:sp>
      <p:sp>
        <p:nvSpPr>
          <p:cNvPr id="9" name="Curved Right Arrow 8"/>
          <p:cNvSpPr/>
          <p:nvPr/>
        </p:nvSpPr>
        <p:spPr>
          <a:xfrm>
            <a:off x="311727" y="5527965"/>
            <a:ext cx="748145" cy="1600200"/>
          </a:xfrm>
          <a:prstGeom prst="curvedRight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en-US">
              <a:solidFill>
                <a:schemeClr val="tx1"/>
              </a:solidFill>
            </a:endParaRPr>
          </a:p>
        </p:txBody>
      </p:sp>
      <p:sp>
        <p:nvSpPr>
          <p:cNvPr id="11" name="Left-Right-Up Arrow 10"/>
          <p:cNvSpPr/>
          <p:nvPr/>
        </p:nvSpPr>
        <p:spPr>
          <a:xfrm rot="10800000">
            <a:off x="7367123" y="7024253"/>
            <a:ext cx="3460201" cy="1122221"/>
          </a:xfrm>
          <a:prstGeom prst="leftRightUp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US"/>
          </a:p>
        </p:txBody>
      </p:sp>
      <p:sp>
        <p:nvSpPr>
          <p:cNvPr id="12" name="Oval 11"/>
          <p:cNvSpPr/>
          <p:nvPr/>
        </p:nvSpPr>
        <p:spPr>
          <a:xfrm>
            <a:off x="7704841" y="8395855"/>
            <a:ext cx="2784764" cy="1600200"/>
          </a:xfrm>
          <a:prstGeom prst="ellipse">
            <a:avLst/>
          </a:prstGeom>
          <a:solidFill>
            <a:schemeClr val="accent4">
              <a:lumMod val="20000"/>
              <a:lumOff val="80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d-ID" b="1" smtClean="0"/>
              <a:t>SIG-PJJ</a:t>
            </a:r>
            <a:endParaRPr kumimoji="1" lang="en-US" b="1" dirty="0"/>
          </a:p>
        </p:txBody>
      </p:sp>
    </p:spTree>
    <p:extLst>
      <p:ext uri="{BB962C8B-B14F-4D97-AF65-F5344CB8AC3E}">
        <p14:creationId xmlns:p14="http://schemas.microsoft.com/office/powerpoint/2010/main" val="344419139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3"/>
          </p:nvPr>
        </p:nvSpPr>
        <p:spPr>
          <a:xfrm>
            <a:off x="4821382" y="3957985"/>
            <a:ext cx="12136583" cy="3077948"/>
          </a:xfrm>
        </p:spPr>
        <p:txBody>
          <a:bodyPr/>
          <a:lstStyle/>
          <a:p>
            <a:pPr algn="ctr"/>
            <a:r>
              <a:rPr lang="id-ID" sz="4800" smtClean="0">
                <a:effectLst/>
              </a:rPr>
              <a:t>“Bagaimana </a:t>
            </a:r>
            <a:r>
              <a:rPr lang="id-ID" sz="4800">
                <a:effectLst/>
              </a:rPr>
              <a:t>merancang dan membangun Sistem Informasi</a:t>
            </a:r>
            <a:r>
              <a:rPr lang="id-ID" sz="4800" i="1">
                <a:effectLst/>
              </a:rPr>
              <a:t> </a:t>
            </a:r>
            <a:r>
              <a:rPr lang="id-ID" sz="4800">
                <a:effectLst/>
              </a:rPr>
              <a:t>Geografis Pemetaan Jaringan Jalan Kabupaten Mandailing </a:t>
            </a:r>
            <a:r>
              <a:rPr lang="id-ID" sz="4800" smtClean="0">
                <a:effectLst/>
              </a:rPr>
              <a:t>Natal </a:t>
            </a:r>
            <a:r>
              <a:rPr lang="id-ID" sz="4800" b="1" smtClean="0">
                <a:effectLst/>
                <a:latin typeface="Reenie Beanie" panose="02000000000000000000" pitchFamily="2" charset="0"/>
              </a:rPr>
              <a:t>?”. </a:t>
            </a:r>
            <a:endParaRPr lang="id-ID" sz="4800" b="1" dirty="0">
              <a:effectLst/>
              <a:latin typeface="Reenie Beanie" panose="02000000000000000000" pitchFamily="2" charset="0"/>
            </a:endParaRPr>
          </a:p>
        </p:txBody>
      </p:sp>
      <p:sp>
        <p:nvSpPr>
          <p:cNvPr id="5" name="タイトル 4"/>
          <p:cNvSpPr>
            <a:spLocks noGrp="1"/>
          </p:cNvSpPr>
          <p:nvPr>
            <p:ph type="title"/>
          </p:nvPr>
        </p:nvSpPr>
        <p:spPr/>
        <p:txBody>
          <a:bodyPr/>
          <a:lstStyle/>
          <a:p>
            <a:pPr algn="ctr"/>
            <a:r>
              <a:rPr lang="en-US" altLang="ja-JP" dirty="0" smtClean="0"/>
              <a:t>RUMUSAN MASALAH</a:t>
            </a:r>
            <a:endParaRPr kumimoji="1" lang="ja-JP" altLang="en-US" dirty="0"/>
          </a:p>
        </p:txBody>
      </p:sp>
      <p:sp>
        <p:nvSpPr>
          <p:cNvPr id="14" name="スライド番号プレースホルダー 13"/>
          <p:cNvSpPr>
            <a:spLocks noGrp="1"/>
          </p:cNvSpPr>
          <p:nvPr>
            <p:ph type="sldNum" sz="quarter" idx="11"/>
          </p:nvPr>
        </p:nvSpPr>
        <p:spPr/>
        <p:txBody>
          <a:bodyPr/>
          <a:lstStyle/>
          <a:p>
            <a:fld id="{F95F845C-B07D-424A-A6EA-96D8F4A7E4C5}" type="slidenum">
              <a:rPr lang="ja-JP" altLang="en-US" smtClean="0"/>
              <a:pPr/>
              <a:t>5</a:t>
            </a:fld>
            <a:endParaRPr lang="ja-JP"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135547">
            <a:off x="1005753" y="4367039"/>
            <a:ext cx="3274992" cy="1968893"/>
          </a:xfrm>
          <a:prstGeom prst="rect">
            <a:avLst/>
          </a:prstGeom>
        </p:spPr>
      </p:pic>
    </p:spTree>
    <p:extLst>
      <p:ext uri="{BB962C8B-B14F-4D97-AF65-F5344CB8AC3E}">
        <p14:creationId xmlns:p14="http://schemas.microsoft.com/office/powerpoint/2010/main" val="103567749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pPr algn="ctr"/>
            <a:r>
              <a:rPr kumimoji="1" lang="en-US" altLang="ja-JP" dirty="0" smtClean="0"/>
              <a:t>BATASAN MASALAH</a:t>
            </a:r>
            <a:endParaRPr kumimoji="1"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6</a:t>
            </a:fld>
            <a:endParaRPr lang="ja-JP" altLang="en-US"/>
          </a:p>
        </p:txBody>
      </p:sp>
      <p:sp>
        <p:nvSpPr>
          <p:cNvPr id="28" name="テキスト プレースホルダー 27"/>
          <p:cNvSpPr>
            <a:spLocks noGrp="1"/>
          </p:cNvSpPr>
          <p:nvPr>
            <p:ph type="body" sz="quarter" idx="15"/>
          </p:nvPr>
        </p:nvSpPr>
        <p:spPr>
          <a:xfrm>
            <a:off x="2327564" y="2893250"/>
            <a:ext cx="6180161" cy="2655295"/>
          </a:xfrm>
        </p:spPr>
        <p:txBody>
          <a:bodyPr/>
          <a:lstStyle/>
          <a:p>
            <a:pPr lvl="0" algn="just"/>
            <a:r>
              <a:rPr lang="id-ID" sz="3200" b="1">
                <a:effectLst/>
              </a:rPr>
              <a:t>Studi kasus penelitian ini dilakukan pada Dinas Pekerjaan Umum Bina Marga Kabupaten Mandailing Natal</a:t>
            </a:r>
            <a:endParaRPr lang="en-US" sz="3200" b="1">
              <a:effectLst/>
            </a:endParaRPr>
          </a:p>
        </p:txBody>
      </p:sp>
      <p:sp>
        <p:nvSpPr>
          <p:cNvPr id="5" name="TextBox 4"/>
          <p:cNvSpPr txBox="1"/>
          <p:nvPr/>
        </p:nvSpPr>
        <p:spPr>
          <a:xfrm>
            <a:off x="888078" y="2659983"/>
            <a:ext cx="1439486" cy="923330"/>
          </a:xfrm>
          <a:prstGeom prst="rect">
            <a:avLst/>
          </a:prstGeom>
          <a:noFill/>
        </p:spPr>
        <p:txBody>
          <a:bodyPr wrap="square" rtlCol="0">
            <a:spAutoFit/>
          </a:bodyPr>
          <a:lstStyle/>
          <a:p>
            <a:pPr marL="685800" indent="-685800" algn="ctr">
              <a:buFont typeface="Wingdings" panose="05000000000000000000" pitchFamily="2" charset="2"/>
              <a:buChar char="Ø"/>
            </a:pPr>
            <a:r>
              <a:rPr lang="en-US" sz="5400" dirty="0" smtClean="0">
                <a:solidFill>
                  <a:srgbClr val="002060"/>
                </a:solidFill>
              </a:rPr>
              <a:t>1</a:t>
            </a:r>
            <a:endParaRPr lang="id-ID" sz="5400" dirty="0">
              <a:solidFill>
                <a:srgbClr val="002060"/>
              </a:solidFill>
            </a:endParaRPr>
          </a:p>
        </p:txBody>
      </p:sp>
      <p:sp>
        <p:nvSpPr>
          <p:cNvPr id="20" name="TextBox 19"/>
          <p:cNvSpPr txBox="1"/>
          <p:nvPr/>
        </p:nvSpPr>
        <p:spPr>
          <a:xfrm>
            <a:off x="888078" y="6236736"/>
            <a:ext cx="1439486" cy="923330"/>
          </a:xfrm>
          <a:prstGeom prst="rect">
            <a:avLst/>
          </a:prstGeom>
          <a:noFill/>
        </p:spPr>
        <p:txBody>
          <a:bodyPr wrap="square" rtlCol="0">
            <a:spAutoFit/>
          </a:bodyPr>
          <a:lstStyle/>
          <a:p>
            <a:pPr marL="685800" indent="-685800" algn="ctr">
              <a:buFont typeface="Wingdings" panose="05000000000000000000" pitchFamily="2" charset="2"/>
              <a:buChar char="Ø"/>
            </a:pPr>
            <a:r>
              <a:rPr lang="en-US" sz="5400" dirty="0">
                <a:solidFill>
                  <a:srgbClr val="002060"/>
                </a:solidFill>
              </a:rPr>
              <a:t>3</a:t>
            </a:r>
            <a:endParaRPr lang="id-ID" sz="5400" dirty="0">
              <a:solidFill>
                <a:srgbClr val="002060"/>
              </a:solidFill>
            </a:endParaRPr>
          </a:p>
        </p:txBody>
      </p:sp>
      <p:sp>
        <p:nvSpPr>
          <p:cNvPr id="21" name="TextBox 20"/>
          <p:cNvSpPr txBox="1"/>
          <p:nvPr/>
        </p:nvSpPr>
        <p:spPr>
          <a:xfrm>
            <a:off x="9521276" y="2653372"/>
            <a:ext cx="1439486" cy="923330"/>
          </a:xfrm>
          <a:prstGeom prst="rect">
            <a:avLst/>
          </a:prstGeom>
          <a:noFill/>
        </p:spPr>
        <p:txBody>
          <a:bodyPr wrap="square" rtlCol="0">
            <a:spAutoFit/>
          </a:bodyPr>
          <a:lstStyle/>
          <a:p>
            <a:pPr marL="685800" indent="-685800" algn="ctr">
              <a:buFont typeface="Wingdings" panose="05000000000000000000" pitchFamily="2" charset="2"/>
              <a:buChar char="Ø"/>
            </a:pPr>
            <a:r>
              <a:rPr lang="en-US" sz="5400" dirty="0" smtClean="0">
                <a:solidFill>
                  <a:srgbClr val="002060"/>
                </a:solidFill>
              </a:rPr>
              <a:t>2</a:t>
            </a:r>
            <a:endParaRPr lang="id-ID" sz="5400" dirty="0">
              <a:solidFill>
                <a:srgbClr val="002060"/>
              </a:solidFill>
            </a:endParaRPr>
          </a:p>
        </p:txBody>
      </p:sp>
      <p:sp>
        <p:nvSpPr>
          <p:cNvPr id="24" name="TextBox 23"/>
          <p:cNvSpPr txBox="1"/>
          <p:nvPr/>
        </p:nvSpPr>
        <p:spPr>
          <a:xfrm>
            <a:off x="9521276" y="6236736"/>
            <a:ext cx="1439486" cy="923330"/>
          </a:xfrm>
          <a:prstGeom prst="rect">
            <a:avLst/>
          </a:prstGeom>
          <a:noFill/>
        </p:spPr>
        <p:txBody>
          <a:bodyPr wrap="square" rtlCol="0">
            <a:spAutoFit/>
          </a:bodyPr>
          <a:lstStyle/>
          <a:p>
            <a:pPr marL="685800" indent="-685800" algn="ctr">
              <a:buFont typeface="Wingdings" panose="05000000000000000000" pitchFamily="2" charset="2"/>
              <a:buChar char="Ø"/>
            </a:pPr>
            <a:r>
              <a:rPr lang="en-US" sz="5400" dirty="0">
                <a:solidFill>
                  <a:srgbClr val="002060"/>
                </a:solidFill>
              </a:rPr>
              <a:t>4</a:t>
            </a:r>
            <a:endParaRPr lang="id-ID" sz="5400" dirty="0">
              <a:solidFill>
                <a:srgbClr val="002060"/>
              </a:solidFill>
            </a:endParaRPr>
          </a:p>
        </p:txBody>
      </p:sp>
      <p:sp>
        <p:nvSpPr>
          <p:cNvPr id="29" name="テキスト プレースホルダー 27"/>
          <p:cNvSpPr>
            <a:spLocks noGrp="1"/>
          </p:cNvSpPr>
          <p:nvPr>
            <p:ph type="body" sz="quarter" idx="15"/>
          </p:nvPr>
        </p:nvSpPr>
        <p:spPr>
          <a:xfrm>
            <a:off x="10960762" y="2929779"/>
            <a:ext cx="6172971" cy="2655295"/>
          </a:xfrm>
        </p:spPr>
        <p:txBody>
          <a:bodyPr/>
          <a:lstStyle/>
          <a:p>
            <a:pPr algn="just"/>
            <a:r>
              <a:rPr lang="id-ID" sz="3200" b="1">
                <a:effectLst/>
              </a:rPr>
              <a:t>Sistem informasi geografis ini hanya menampilkan pemetaan dan informasi tentang jaringan jalan di Kabupaten Mandailing Natal</a:t>
            </a:r>
            <a:endParaRPr lang="id-ID" sz="2900" b="1" dirty="0">
              <a:effectLst/>
            </a:endParaRPr>
          </a:p>
        </p:txBody>
      </p:sp>
      <p:sp>
        <p:nvSpPr>
          <p:cNvPr id="35" name="テキスト プレースホルダー 27"/>
          <p:cNvSpPr>
            <a:spLocks noGrp="1"/>
          </p:cNvSpPr>
          <p:nvPr>
            <p:ph type="body" sz="quarter" idx="15"/>
          </p:nvPr>
        </p:nvSpPr>
        <p:spPr>
          <a:xfrm>
            <a:off x="2327564" y="6474650"/>
            <a:ext cx="6483927" cy="2655295"/>
          </a:xfrm>
        </p:spPr>
        <p:txBody>
          <a:bodyPr/>
          <a:lstStyle/>
          <a:p>
            <a:pPr lvl="0" algn="just"/>
            <a:r>
              <a:rPr lang="id-ID" sz="3200" b="1">
                <a:effectLst/>
              </a:rPr>
              <a:t>Jalan kabupaten yang dipetakan dalam sistem hanya berjumlah 39 jalan.</a:t>
            </a:r>
            <a:endParaRPr lang="en-US" sz="3200" b="1">
              <a:effectLst/>
            </a:endParaRPr>
          </a:p>
        </p:txBody>
      </p:sp>
      <p:sp>
        <p:nvSpPr>
          <p:cNvPr id="38" name="テキスト プレースホルダー 27"/>
          <p:cNvSpPr>
            <a:spLocks noGrp="1"/>
          </p:cNvSpPr>
          <p:nvPr>
            <p:ph type="body" sz="quarter" idx="15"/>
          </p:nvPr>
        </p:nvSpPr>
        <p:spPr>
          <a:xfrm>
            <a:off x="10960762" y="6236735"/>
            <a:ext cx="6603338" cy="3371261"/>
          </a:xfrm>
        </p:spPr>
        <p:txBody>
          <a:bodyPr/>
          <a:lstStyle/>
          <a:p>
            <a:pPr lvl="0" algn="just"/>
            <a:r>
              <a:rPr lang="id-ID" sz="2850" b="1">
                <a:effectLst/>
              </a:rPr>
              <a:t>Sistem informasi ini dirancang dengan metode </a:t>
            </a:r>
            <a:r>
              <a:rPr lang="id-ID" sz="2850" b="1" i="1">
                <a:effectLst/>
              </a:rPr>
              <a:t>V-Model </a:t>
            </a:r>
            <a:r>
              <a:rPr lang="id-ID" sz="2850" b="1">
                <a:effectLst/>
              </a:rPr>
              <a:t>dan menggunakan empat diagram </a:t>
            </a:r>
            <a:r>
              <a:rPr lang="id-ID" sz="2850" b="1" i="1">
                <a:effectLst/>
              </a:rPr>
              <a:t>Unified Modeling Language </a:t>
            </a:r>
            <a:r>
              <a:rPr lang="id-ID" sz="2850" b="1">
                <a:effectLst/>
              </a:rPr>
              <a:t>(UML) sebagai </a:t>
            </a:r>
            <a:r>
              <a:rPr lang="id-ID" sz="2850" b="1" i="1">
                <a:effectLst/>
              </a:rPr>
              <a:t>tools­</a:t>
            </a:r>
            <a:r>
              <a:rPr lang="id-ID" sz="2850" b="1">
                <a:effectLst/>
              </a:rPr>
              <a:t> yaitu </a:t>
            </a:r>
            <a:r>
              <a:rPr lang="id-ID" sz="2850" b="1" i="1">
                <a:effectLst/>
              </a:rPr>
              <a:t>Use Case Diagram, Activity Diagram, Sequence Diagram, </a:t>
            </a:r>
            <a:r>
              <a:rPr lang="id-ID" sz="2850" b="1">
                <a:effectLst/>
              </a:rPr>
              <a:t>dan </a:t>
            </a:r>
            <a:r>
              <a:rPr lang="id-ID" sz="2850" b="1" i="1">
                <a:effectLst/>
              </a:rPr>
              <a:t>Class Diagram.</a:t>
            </a:r>
            <a:endParaRPr lang="en-US" sz="2850" b="1">
              <a:effectLst/>
            </a:endParaRPr>
          </a:p>
        </p:txBody>
      </p:sp>
    </p:spTree>
    <p:extLst>
      <p:ext uri="{BB962C8B-B14F-4D97-AF65-F5344CB8AC3E}">
        <p14:creationId xmlns:p14="http://schemas.microsoft.com/office/powerpoint/2010/main" val="328121342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pPr algn="ctr"/>
            <a:r>
              <a:rPr kumimoji="1" lang="id-ID" altLang="ja-JP" smtClean="0"/>
              <a:t>CONT</a:t>
            </a:r>
            <a:endParaRPr kumimoji="1"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7</a:t>
            </a:fld>
            <a:endParaRPr lang="ja-JP" altLang="en-US"/>
          </a:p>
        </p:txBody>
      </p:sp>
      <p:sp>
        <p:nvSpPr>
          <p:cNvPr id="28" name="テキスト プレースホルダー 27"/>
          <p:cNvSpPr>
            <a:spLocks noGrp="1"/>
          </p:cNvSpPr>
          <p:nvPr>
            <p:ph type="body" sz="quarter" idx="15"/>
          </p:nvPr>
        </p:nvSpPr>
        <p:spPr>
          <a:xfrm>
            <a:off x="2327564" y="2893250"/>
            <a:ext cx="6180161" cy="2655295"/>
          </a:xfrm>
        </p:spPr>
        <p:txBody>
          <a:bodyPr/>
          <a:lstStyle/>
          <a:p>
            <a:pPr lvl="0" algn="just"/>
            <a:r>
              <a:rPr lang="id-ID" sz="3200" b="1">
                <a:effectLst/>
              </a:rPr>
              <a:t>Sistem informasi ini menggunakan aplikasi database MySQL </a:t>
            </a:r>
            <a:endParaRPr lang="en-US" sz="3200" b="1">
              <a:effectLst/>
            </a:endParaRPr>
          </a:p>
        </p:txBody>
      </p:sp>
      <p:sp>
        <p:nvSpPr>
          <p:cNvPr id="5" name="TextBox 4"/>
          <p:cNvSpPr txBox="1"/>
          <p:nvPr/>
        </p:nvSpPr>
        <p:spPr>
          <a:xfrm>
            <a:off x="888078" y="2659983"/>
            <a:ext cx="1439486" cy="923330"/>
          </a:xfrm>
          <a:prstGeom prst="rect">
            <a:avLst/>
          </a:prstGeom>
          <a:noFill/>
        </p:spPr>
        <p:txBody>
          <a:bodyPr wrap="square" rtlCol="0">
            <a:spAutoFit/>
          </a:bodyPr>
          <a:lstStyle/>
          <a:p>
            <a:pPr marL="685800" indent="-685800" algn="ctr">
              <a:buFont typeface="Wingdings" panose="05000000000000000000" pitchFamily="2" charset="2"/>
              <a:buChar char="Ø"/>
            </a:pPr>
            <a:r>
              <a:rPr lang="id-ID" sz="5400" dirty="0">
                <a:solidFill>
                  <a:srgbClr val="002060"/>
                </a:solidFill>
              </a:rPr>
              <a:t>5</a:t>
            </a:r>
          </a:p>
        </p:txBody>
      </p:sp>
      <p:sp>
        <p:nvSpPr>
          <p:cNvPr id="20" name="TextBox 19"/>
          <p:cNvSpPr txBox="1"/>
          <p:nvPr/>
        </p:nvSpPr>
        <p:spPr>
          <a:xfrm>
            <a:off x="888078" y="6236736"/>
            <a:ext cx="1439486" cy="923330"/>
          </a:xfrm>
          <a:prstGeom prst="rect">
            <a:avLst/>
          </a:prstGeom>
          <a:noFill/>
        </p:spPr>
        <p:txBody>
          <a:bodyPr wrap="square" rtlCol="0">
            <a:spAutoFit/>
          </a:bodyPr>
          <a:lstStyle/>
          <a:p>
            <a:pPr marL="685800" indent="-685800" algn="ctr">
              <a:buFont typeface="Wingdings" panose="05000000000000000000" pitchFamily="2" charset="2"/>
              <a:buChar char="Ø"/>
            </a:pPr>
            <a:r>
              <a:rPr lang="id-ID" sz="5400" dirty="0">
                <a:solidFill>
                  <a:srgbClr val="002060"/>
                </a:solidFill>
              </a:rPr>
              <a:t>7</a:t>
            </a:r>
          </a:p>
        </p:txBody>
      </p:sp>
      <p:sp>
        <p:nvSpPr>
          <p:cNvPr id="21" name="TextBox 20"/>
          <p:cNvSpPr txBox="1"/>
          <p:nvPr/>
        </p:nvSpPr>
        <p:spPr>
          <a:xfrm>
            <a:off x="9521276" y="2653372"/>
            <a:ext cx="1439486" cy="923330"/>
          </a:xfrm>
          <a:prstGeom prst="rect">
            <a:avLst/>
          </a:prstGeom>
          <a:noFill/>
        </p:spPr>
        <p:txBody>
          <a:bodyPr wrap="square" rtlCol="0">
            <a:spAutoFit/>
          </a:bodyPr>
          <a:lstStyle/>
          <a:p>
            <a:pPr marL="685800" indent="-685800" algn="ctr">
              <a:buFont typeface="Wingdings" panose="05000000000000000000" pitchFamily="2" charset="2"/>
              <a:buChar char="Ø"/>
            </a:pPr>
            <a:r>
              <a:rPr lang="id-ID" sz="5400" dirty="0">
                <a:solidFill>
                  <a:srgbClr val="002060"/>
                </a:solidFill>
              </a:rPr>
              <a:t>6</a:t>
            </a:r>
          </a:p>
        </p:txBody>
      </p:sp>
      <p:sp>
        <p:nvSpPr>
          <p:cNvPr id="24" name="TextBox 23"/>
          <p:cNvSpPr txBox="1"/>
          <p:nvPr/>
        </p:nvSpPr>
        <p:spPr>
          <a:xfrm>
            <a:off x="9521276" y="6236736"/>
            <a:ext cx="1439486" cy="923330"/>
          </a:xfrm>
          <a:prstGeom prst="rect">
            <a:avLst/>
          </a:prstGeom>
          <a:noFill/>
        </p:spPr>
        <p:txBody>
          <a:bodyPr wrap="square" rtlCol="0">
            <a:spAutoFit/>
          </a:bodyPr>
          <a:lstStyle/>
          <a:p>
            <a:pPr marL="685800" indent="-685800" algn="ctr">
              <a:buFont typeface="Wingdings" panose="05000000000000000000" pitchFamily="2" charset="2"/>
              <a:buChar char="Ø"/>
            </a:pPr>
            <a:r>
              <a:rPr lang="id-ID" sz="5400" dirty="0">
                <a:solidFill>
                  <a:srgbClr val="002060"/>
                </a:solidFill>
              </a:rPr>
              <a:t>8</a:t>
            </a:r>
          </a:p>
        </p:txBody>
      </p:sp>
      <p:sp>
        <p:nvSpPr>
          <p:cNvPr id="29" name="テキスト プレースホルダー 27"/>
          <p:cNvSpPr>
            <a:spLocks noGrp="1"/>
          </p:cNvSpPr>
          <p:nvPr>
            <p:ph type="body" sz="quarter" idx="15"/>
          </p:nvPr>
        </p:nvSpPr>
        <p:spPr>
          <a:xfrm>
            <a:off x="10960762" y="2659983"/>
            <a:ext cx="6527138" cy="3226467"/>
          </a:xfrm>
        </p:spPr>
        <p:txBody>
          <a:bodyPr/>
          <a:lstStyle/>
          <a:p>
            <a:pPr lvl="0"/>
            <a:r>
              <a:rPr lang="id-ID" sz="3100" b="1">
                <a:effectLst/>
              </a:rPr>
              <a:t>Pembuatan peta menggunakan aplikasi </a:t>
            </a:r>
            <a:r>
              <a:rPr lang="id-ID" sz="3100" b="1" i="1">
                <a:effectLst/>
              </a:rPr>
              <a:t>QGIS Dekstop</a:t>
            </a:r>
            <a:r>
              <a:rPr lang="id-ID" sz="3100" b="1">
                <a:effectLst/>
              </a:rPr>
              <a:t> dan </a:t>
            </a:r>
            <a:r>
              <a:rPr lang="id-ID" sz="3100" b="1" i="1">
                <a:effectLst/>
              </a:rPr>
              <a:t>Apache</a:t>
            </a:r>
            <a:r>
              <a:rPr lang="id-ID" sz="3100" b="1">
                <a:effectLst/>
              </a:rPr>
              <a:t> sebagai </a:t>
            </a:r>
            <a:r>
              <a:rPr lang="id-ID" sz="3100" b="1" i="1">
                <a:effectLst/>
              </a:rPr>
              <a:t>web mapping server</a:t>
            </a:r>
            <a:r>
              <a:rPr lang="id-ID" sz="3100" b="1">
                <a:effectLst/>
              </a:rPr>
              <a:t>, serta </a:t>
            </a:r>
            <a:r>
              <a:rPr lang="id-ID" sz="3100" b="1" i="1">
                <a:effectLst/>
              </a:rPr>
              <a:t>Leaflet JavaScript Library</a:t>
            </a:r>
            <a:r>
              <a:rPr lang="id-ID" sz="3100" b="1">
                <a:effectLst/>
              </a:rPr>
              <a:t> dan Google Maps API sebagai </a:t>
            </a:r>
            <a:r>
              <a:rPr lang="id-ID" sz="3100" b="1" i="1">
                <a:effectLst/>
              </a:rPr>
              <a:t>mapping libraries.</a:t>
            </a:r>
            <a:endParaRPr lang="en-US" sz="3100" b="1">
              <a:effectLst/>
            </a:endParaRPr>
          </a:p>
        </p:txBody>
      </p:sp>
      <p:sp>
        <p:nvSpPr>
          <p:cNvPr id="35" name="テキスト プレースホルダー 27"/>
          <p:cNvSpPr>
            <a:spLocks noGrp="1"/>
          </p:cNvSpPr>
          <p:nvPr>
            <p:ph type="body" sz="quarter" idx="15"/>
          </p:nvPr>
        </p:nvSpPr>
        <p:spPr>
          <a:xfrm>
            <a:off x="2327565" y="6222124"/>
            <a:ext cx="6683086" cy="3385872"/>
          </a:xfrm>
        </p:spPr>
        <p:txBody>
          <a:bodyPr/>
          <a:lstStyle/>
          <a:p>
            <a:pPr lvl="0"/>
            <a:r>
              <a:rPr lang="id-ID" sz="3200" b="1">
                <a:effectLst/>
              </a:rPr>
              <a:t>Metode pengembangan sistem yang digunakan adalah </a:t>
            </a:r>
            <a:r>
              <a:rPr lang="id-ID" sz="3200" b="1" i="1">
                <a:effectLst/>
              </a:rPr>
              <a:t>system development live cycle model V-Model </a:t>
            </a:r>
            <a:r>
              <a:rPr lang="id-ID" sz="3200" b="1">
                <a:effectLst/>
              </a:rPr>
              <a:t>sampai pada tahap </a:t>
            </a:r>
            <a:r>
              <a:rPr lang="id-ID" sz="3200" b="1" i="1">
                <a:effectLst/>
              </a:rPr>
              <a:t>testing</a:t>
            </a:r>
            <a:r>
              <a:rPr lang="id-ID" sz="3200" b="1">
                <a:effectLst/>
              </a:rPr>
              <a:t> dan pengujian menggunakan </a:t>
            </a:r>
            <a:r>
              <a:rPr lang="id-ID" sz="3200" b="1" i="1">
                <a:effectLst/>
              </a:rPr>
              <a:t>Blackbox.</a:t>
            </a:r>
            <a:endParaRPr lang="en-US" sz="3200" b="1">
              <a:effectLst/>
            </a:endParaRPr>
          </a:p>
        </p:txBody>
      </p:sp>
      <p:sp>
        <p:nvSpPr>
          <p:cNvPr id="38" name="テキスト プレースホルダー 27"/>
          <p:cNvSpPr>
            <a:spLocks noGrp="1"/>
          </p:cNvSpPr>
          <p:nvPr>
            <p:ph type="body" sz="quarter" idx="15"/>
          </p:nvPr>
        </p:nvSpPr>
        <p:spPr>
          <a:xfrm>
            <a:off x="10960762" y="6236735"/>
            <a:ext cx="6831938" cy="3371261"/>
          </a:xfrm>
        </p:spPr>
        <p:txBody>
          <a:bodyPr/>
          <a:lstStyle/>
          <a:p>
            <a:pPr lvl="0" algn="just"/>
            <a:r>
              <a:rPr lang="id-ID" sz="3200" b="1">
                <a:effectLst/>
              </a:rPr>
              <a:t>Hasil dari penelitian ini adalah WebGIS sistem informasi geografis pemetaan jaringan jalan kabupaten.</a:t>
            </a:r>
            <a:endParaRPr lang="en-US" sz="3200" b="1">
              <a:effectLst/>
            </a:endParaRPr>
          </a:p>
        </p:txBody>
      </p:sp>
    </p:spTree>
    <p:extLst>
      <p:ext uri="{BB962C8B-B14F-4D97-AF65-F5344CB8AC3E}">
        <p14:creationId xmlns:p14="http://schemas.microsoft.com/office/powerpoint/2010/main" val="79272006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rot="21420000">
            <a:off x="638430" y="725807"/>
            <a:ext cx="10580799" cy="1232222"/>
          </a:xfrm>
        </p:spPr>
        <p:txBody>
          <a:bodyPr/>
          <a:lstStyle/>
          <a:p>
            <a:pPr algn="ctr"/>
            <a:r>
              <a:rPr kumimoji="1" lang="id-ID" altLang="ja-JP" smtClean="0"/>
              <a:t>TUJUAN PENELITIAN</a:t>
            </a:r>
            <a:endParaRPr kumimoji="1" lang="ja-JP" altLang="en-US" dirty="0"/>
          </a:p>
        </p:txBody>
      </p:sp>
      <p:sp>
        <p:nvSpPr>
          <p:cNvPr id="3" name="スライド番号プレースホルダー 2"/>
          <p:cNvSpPr>
            <a:spLocks noGrp="1"/>
          </p:cNvSpPr>
          <p:nvPr>
            <p:ph type="sldNum" sz="quarter" idx="11"/>
          </p:nvPr>
        </p:nvSpPr>
        <p:spPr/>
        <p:txBody>
          <a:bodyPr/>
          <a:lstStyle/>
          <a:p>
            <a:fld id="{F95F845C-B07D-424A-A6EA-96D8F4A7E4C5}" type="slidenum">
              <a:rPr lang="ja-JP" altLang="en-US" smtClean="0"/>
              <a:pPr/>
              <a:t>8</a:t>
            </a:fld>
            <a:endParaRPr lang="ja-JP" altLang="en-US"/>
          </a:p>
        </p:txBody>
      </p:sp>
      <p:sp>
        <p:nvSpPr>
          <p:cNvPr id="9" name="テキスト プレースホルダー 8"/>
          <p:cNvSpPr>
            <a:spLocks noGrp="1"/>
          </p:cNvSpPr>
          <p:nvPr>
            <p:ph type="body" sz="quarter" idx="13"/>
          </p:nvPr>
        </p:nvSpPr>
        <p:spPr/>
        <p:txBody>
          <a:bodyPr/>
          <a:lstStyle/>
          <a:p>
            <a:pPr algn="ctr"/>
            <a:r>
              <a:rPr lang="id-ID" sz="3600">
                <a:effectLst/>
              </a:rPr>
              <a:t>Untuk membangun sistem informasi geografis pemetaan jaringan jalan Kabupaten Mandailing Natal berbasis web.</a:t>
            </a:r>
            <a:endParaRPr lang="en-US" sz="3600">
              <a:effectLst/>
            </a:endParaRPr>
          </a:p>
          <a:p>
            <a:pPr lvl="0" algn="ctr"/>
            <a:endParaRPr lang="en-US" sz="3600">
              <a:effectLst/>
            </a:endParaRPr>
          </a:p>
        </p:txBody>
      </p:sp>
      <p:sp>
        <p:nvSpPr>
          <p:cNvPr id="10" name="テキスト プレースホルダー 9"/>
          <p:cNvSpPr>
            <a:spLocks noGrp="1"/>
          </p:cNvSpPr>
          <p:nvPr>
            <p:ph type="body" sz="quarter" idx="14"/>
          </p:nvPr>
        </p:nvSpPr>
        <p:spPr/>
        <p:txBody>
          <a:bodyPr/>
          <a:lstStyle/>
          <a:p>
            <a:pPr algn="ctr"/>
            <a:r>
              <a:rPr lang="id-ID" altLang="ja-JP" smtClean="0"/>
              <a:t>DINAS PU BINA MARGA</a:t>
            </a:r>
            <a:endParaRPr kumimoji="1" lang="ja-JP" altLang="en-US" dirty="0"/>
          </a:p>
        </p:txBody>
      </p:sp>
      <p:sp>
        <p:nvSpPr>
          <p:cNvPr id="11" name="テキスト プレースホルダー 10"/>
          <p:cNvSpPr>
            <a:spLocks noGrp="1"/>
          </p:cNvSpPr>
          <p:nvPr>
            <p:ph type="body" sz="quarter" idx="15"/>
          </p:nvPr>
        </p:nvSpPr>
        <p:spPr>
          <a:xfrm>
            <a:off x="10138625" y="4391810"/>
            <a:ext cx="6851923" cy="3718519"/>
          </a:xfrm>
        </p:spPr>
        <p:txBody>
          <a:bodyPr/>
          <a:lstStyle/>
          <a:p>
            <a:pPr algn="ctr"/>
            <a:r>
              <a:rPr lang="id-ID" sz="3600">
                <a:effectLst/>
              </a:rPr>
              <a:t>Untuk mengetahui informasi tentang pemetaan jaringan jalan kabupaten.</a:t>
            </a:r>
            <a:endParaRPr lang="en-US" sz="3600">
              <a:effectLst/>
            </a:endParaRPr>
          </a:p>
          <a:p>
            <a:endParaRPr kumimoji="1" lang="ja-JP" altLang="en-US" sz="3600" dirty="0"/>
          </a:p>
        </p:txBody>
      </p:sp>
      <p:sp>
        <p:nvSpPr>
          <p:cNvPr id="12" name="テキスト プレースホルダー 11"/>
          <p:cNvSpPr>
            <a:spLocks noGrp="1"/>
          </p:cNvSpPr>
          <p:nvPr>
            <p:ph type="body" sz="quarter" idx="16"/>
          </p:nvPr>
        </p:nvSpPr>
        <p:spPr/>
        <p:txBody>
          <a:bodyPr/>
          <a:lstStyle/>
          <a:p>
            <a:pPr algn="ctr"/>
            <a:r>
              <a:rPr lang="id-ID" altLang="ja-JP" smtClean="0"/>
              <a:t>PUBLIC USERS</a:t>
            </a:r>
            <a:endParaRPr lang="ja-JP" altLang="en-US" dirty="0"/>
          </a:p>
        </p:txBody>
      </p:sp>
    </p:spTree>
    <p:extLst>
      <p:ext uri="{BB962C8B-B14F-4D97-AF65-F5344CB8AC3E}">
        <p14:creationId xmlns:p14="http://schemas.microsoft.com/office/powerpoint/2010/main" val="403045200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rmAutofit/>
          </a:bodyPr>
          <a:lstStyle/>
          <a:p>
            <a:pPr algn="ctr"/>
            <a:r>
              <a:rPr lang="id-ID" altLang="ja-JP" smtClean="0"/>
              <a:t>MANFAAT PENELITIAN</a:t>
            </a:r>
            <a:endParaRPr kumimoji="1" lang="ja-JP" altLang="en-US" dirty="0"/>
          </a:p>
        </p:txBody>
      </p:sp>
      <p:sp>
        <p:nvSpPr>
          <p:cNvPr id="3" name="スライド番号プレースホルダー 2"/>
          <p:cNvSpPr>
            <a:spLocks noGrp="1"/>
          </p:cNvSpPr>
          <p:nvPr>
            <p:ph type="sldNum" sz="quarter" idx="11"/>
          </p:nvPr>
        </p:nvSpPr>
        <p:spPr/>
        <p:txBody>
          <a:bodyPr/>
          <a:lstStyle/>
          <a:p>
            <a:fld id="{F95F845C-B07D-424A-A6EA-96D8F4A7E4C5}" type="slidenum">
              <a:rPr lang="ja-JP" altLang="en-US" smtClean="0"/>
              <a:pPr/>
              <a:t>9</a:t>
            </a:fld>
            <a:endParaRPr lang="ja-JP" altLang="en-US"/>
          </a:p>
        </p:txBody>
      </p:sp>
      <p:sp>
        <p:nvSpPr>
          <p:cNvPr id="9" name="テキスト プレースホルダー 8"/>
          <p:cNvSpPr>
            <a:spLocks noGrp="1"/>
          </p:cNvSpPr>
          <p:nvPr>
            <p:ph type="body" sz="quarter" idx="13"/>
          </p:nvPr>
        </p:nvSpPr>
        <p:spPr>
          <a:xfrm>
            <a:off x="682752" y="4126411"/>
            <a:ext cx="5449445" cy="4503240"/>
          </a:xfrm>
          <a:solidFill>
            <a:schemeClr val="accent2"/>
          </a:solidFill>
        </p:spPr>
        <p:txBody>
          <a:bodyPr/>
          <a:lstStyle/>
          <a:p>
            <a:pPr lvl="0" algn="just"/>
            <a:r>
              <a:rPr lang="id-ID" sz="2800" smtClean="0">
                <a:effectLst/>
              </a:rPr>
              <a:t>Dapat </a:t>
            </a:r>
            <a:r>
              <a:rPr lang="id-ID" sz="2800">
                <a:effectLst/>
              </a:rPr>
              <a:t>dijadikan informasi dan acuan oleh Dinas Pekerjaan Umum Bina Marga Kabupaten Mandailing Natal dalam pelaksanaan kegiatan perencanaan dan pembangunan jalan kabupaten.</a:t>
            </a:r>
            <a:endParaRPr lang="en-US" sz="2800">
              <a:effectLst/>
            </a:endParaRPr>
          </a:p>
        </p:txBody>
      </p:sp>
      <p:sp>
        <p:nvSpPr>
          <p:cNvPr id="11" name="テキスト プレースホルダー 10"/>
          <p:cNvSpPr>
            <a:spLocks noGrp="1"/>
          </p:cNvSpPr>
          <p:nvPr>
            <p:ph type="body" sz="quarter" idx="15"/>
          </p:nvPr>
        </p:nvSpPr>
        <p:spPr>
          <a:xfrm>
            <a:off x="6305187" y="4126410"/>
            <a:ext cx="5551121" cy="4503240"/>
          </a:xfrm>
          <a:solidFill>
            <a:schemeClr val="accent2"/>
          </a:solidFill>
        </p:spPr>
        <p:txBody>
          <a:bodyPr/>
          <a:lstStyle/>
          <a:p>
            <a:pPr lvl="0" indent="79375" algn="just"/>
            <a:r>
              <a:rPr lang="id-ID" sz="2600" smtClean="0">
                <a:effectLst/>
              </a:rPr>
              <a:t>Membantu </a:t>
            </a:r>
            <a:r>
              <a:rPr lang="id-ID" sz="2600">
                <a:effectLst/>
              </a:rPr>
              <a:t>Dinas Pekerjaan Umum Bina Marga Kabupaten Mandailing Natal dalam melakukan penginputan, pemrosesan, perubahan (editing), penyimpanan </a:t>
            </a:r>
            <a:r>
              <a:rPr lang="id-ID" sz="2600" i="1">
                <a:effectLst/>
              </a:rPr>
              <a:t>(database)</a:t>
            </a:r>
            <a:r>
              <a:rPr lang="id-ID" sz="2600">
                <a:effectLst/>
              </a:rPr>
              <a:t>, serta pengaksesan (website) keseluruhan data pemetaan jaringan jalan kabupaten secara lebih mudah dan cepat</a:t>
            </a:r>
            <a:r>
              <a:rPr lang="id-ID" sz="2800">
                <a:effectLst/>
              </a:rPr>
              <a:t>.</a:t>
            </a:r>
            <a:endParaRPr lang="en-US" sz="2800">
              <a:effectLst/>
            </a:endParaRPr>
          </a:p>
        </p:txBody>
      </p:sp>
      <p:sp>
        <p:nvSpPr>
          <p:cNvPr id="4" name="テキスト プレースホルダー 3"/>
          <p:cNvSpPr>
            <a:spLocks noGrp="1"/>
          </p:cNvSpPr>
          <p:nvPr>
            <p:ph type="body" sz="quarter" idx="17"/>
          </p:nvPr>
        </p:nvSpPr>
        <p:spPr>
          <a:xfrm>
            <a:off x="12122627" y="4126410"/>
            <a:ext cx="5479573" cy="4503240"/>
          </a:xfrm>
          <a:solidFill>
            <a:schemeClr val="accent2"/>
          </a:solidFill>
        </p:spPr>
        <p:txBody>
          <a:bodyPr/>
          <a:lstStyle/>
          <a:p>
            <a:pPr lvl="0" algn="just"/>
            <a:r>
              <a:rPr lang="id-ID" sz="2800" smtClean="0">
                <a:effectLst/>
              </a:rPr>
              <a:t>Membantu </a:t>
            </a:r>
            <a:r>
              <a:rPr lang="id-ID" sz="2800">
                <a:effectLst/>
              </a:rPr>
              <a:t>Dinas Pekerjaan Umum Bina Marga Kabupaten Mandailing Natal dalam pemeliharaan data (</a:t>
            </a:r>
            <a:r>
              <a:rPr lang="id-ID" sz="2800" i="1">
                <a:effectLst/>
              </a:rPr>
              <a:t>back-up</a:t>
            </a:r>
            <a:r>
              <a:rPr lang="id-ID" sz="2800">
                <a:effectLst/>
              </a:rPr>
              <a:t>) jaringan jalan kabupaten yang akurat dan lebih lengkap.</a:t>
            </a:r>
            <a:endParaRPr lang="en-US" sz="2800">
              <a:effectLst/>
            </a:endParaRPr>
          </a:p>
        </p:txBody>
      </p:sp>
      <p:sp>
        <p:nvSpPr>
          <p:cNvPr id="7" name="テキスト プレースホルダー 9"/>
          <p:cNvSpPr>
            <a:spLocks noGrp="1"/>
          </p:cNvSpPr>
          <p:nvPr>
            <p:ph type="body" sz="quarter" idx="14"/>
          </p:nvPr>
        </p:nvSpPr>
        <p:spPr>
          <a:xfrm rot="-180000">
            <a:off x="5532517" y="3152494"/>
            <a:ext cx="6851923" cy="792088"/>
          </a:xfrm>
        </p:spPr>
        <p:txBody>
          <a:bodyPr/>
          <a:lstStyle/>
          <a:p>
            <a:pPr algn="ctr"/>
            <a:r>
              <a:rPr lang="id-ID" altLang="ja-JP" smtClean="0"/>
              <a:t>KELOLA DATA</a:t>
            </a:r>
            <a:endParaRPr kumimoji="1" lang="ja-JP" altLang="en-US" dirty="0"/>
          </a:p>
        </p:txBody>
      </p:sp>
      <p:sp>
        <p:nvSpPr>
          <p:cNvPr id="10" name="テキスト プレースホルダー 9"/>
          <p:cNvSpPr>
            <a:spLocks noGrp="1"/>
          </p:cNvSpPr>
          <p:nvPr>
            <p:ph type="body" sz="quarter" idx="14"/>
          </p:nvPr>
        </p:nvSpPr>
        <p:spPr>
          <a:xfrm rot="-180000">
            <a:off x="-162295" y="3152494"/>
            <a:ext cx="6851923" cy="792088"/>
          </a:xfrm>
        </p:spPr>
        <p:txBody>
          <a:bodyPr/>
          <a:lstStyle/>
          <a:p>
            <a:pPr algn="ctr"/>
            <a:r>
              <a:rPr lang="id-ID" altLang="ja-JP" smtClean="0"/>
              <a:t>ACUAN DINAS PU</a:t>
            </a:r>
            <a:endParaRPr kumimoji="1" lang="ja-JP" altLang="en-US" dirty="0"/>
          </a:p>
        </p:txBody>
      </p:sp>
      <p:sp>
        <p:nvSpPr>
          <p:cNvPr id="12" name="テキスト プレースホルダー 9"/>
          <p:cNvSpPr>
            <a:spLocks noGrp="1"/>
          </p:cNvSpPr>
          <p:nvPr>
            <p:ph type="body" sz="quarter" idx="14"/>
          </p:nvPr>
        </p:nvSpPr>
        <p:spPr>
          <a:xfrm rot="-180000">
            <a:off x="11349957" y="3152496"/>
            <a:ext cx="6851923" cy="792088"/>
          </a:xfrm>
        </p:spPr>
        <p:txBody>
          <a:bodyPr/>
          <a:lstStyle/>
          <a:p>
            <a:pPr algn="ctr"/>
            <a:r>
              <a:rPr lang="id-ID" altLang="ja-JP" smtClean="0"/>
              <a:t>PEMELIHARAAN DATA</a:t>
            </a:r>
            <a:endParaRPr kumimoji="1" lang="ja-JP" altLang="en-US" dirty="0"/>
          </a:p>
        </p:txBody>
      </p:sp>
    </p:spTree>
    <p:extLst>
      <p:ext uri="{BB962C8B-B14F-4D97-AF65-F5344CB8AC3E}">
        <p14:creationId xmlns:p14="http://schemas.microsoft.com/office/powerpoint/2010/main" val="100376363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Title">
  <a:themeElements>
    <a:clrScheme name="Rigel">
      <a:dk1>
        <a:srgbClr val="FFFFFF"/>
      </a:dk1>
      <a:lt1>
        <a:srgbClr val="3F3F3F"/>
      </a:lt1>
      <a:dk2>
        <a:srgbClr val="FFFFFF"/>
      </a:dk2>
      <a:lt2>
        <a:srgbClr val="3F3F3F"/>
      </a:lt2>
      <a:accent1>
        <a:srgbClr val="FFFFFF"/>
      </a:accent1>
      <a:accent2>
        <a:srgbClr val="D8D8D8"/>
      </a:accent2>
      <a:accent3>
        <a:srgbClr val="BFBFBF"/>
      </a:accent3>
      <a:accent4>
        <a:srgbClr val="8F8F8F"/>
      </a:accent4>
      <a:accent5>
        <a:srgbClr val="636363"/>
      </a:accent5>
      <a:accent6>
        <a:srgbClr val="3F3F3F"/>
      </a:accent6>
      <a:hlink>
        <a:srgbClr val="3F3F3F"/>
      </a:hlink>
      <a:folHlink>
        <a:srgbClr val="8B8B8B"/>
      </a:folHlink>
    </a:clrScheme>
    <a:fontScheme name="Ropa">
      <a:majorFont>
        <a:latin typeface="Ropa Sans"/>
        <a:ea typeface="Spica Neue"/>
        <a:cs typeface=""/>
      </a:majorFont>
      <a:minorFont>
        <a:latin typeface="Ropa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llpaper">
  <a:themeElements>
    <a:clrScheme name="Rigel">
      <a:dk1>
        <a:srgbClr val="FFFFFF"/>
      </a:dk1>
      <a:lt1>
        <a:srgbClr val="3F3F3F"/>
      </a:lt1>
      <a:dk2>
        <a:srgbClr val="FFFFFF"/>
      </a:dk2>
      <a:lt2>
        <a:srgbClr val="3F3F3F"/>
      </a:lt2>
      <a:accent1>
        <a:srgbClr val="FFFFFF"/>
      </a:accent1>
      <a:accent2>
        <a:srgbClr val="D8D8D8"/>
      </a:accent2>
      <a:accent3>
        <a:srgbClr val="BFBFBF"/>
      </a:accent3>
      <a:accent4>
        <a:srgbClr val="8F8F8F"/>
      </a:accent4>
      <a:accent5>
        <a:srgbClr val="636363"/>
      </a:accent5>
      <a:accent6>
        <a:srgbClr val="3F3F3F"/>
      </a:accent6>
      <a:hlink>
        <a:srgbClr val="3F3F3F"/>
      </a:hlink>
      <a:folHlink>
        <a:srgbClr val="8B8B8B"/>
      </a:folHlink>
    </a:clrScheme>
    <a:fontScheme name="ユーザー定義 4">
      <a:majorFont>
        <a:latin typeface="Ropa Sans"/>
        <a:ea typeface="Spica Neue"/>
        <a:cs typeface=""/>
      </a:majorFont>
      <a:minorFont>
        <a:latin typeface="Ropa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mmon">
  <a:themeElements>
    <a:clrScheme name="Rigel">
      <a:dk1>
        <a:srgbClr val="FFFFFF"/>
      </a:dk1>
      <a:lt1>
        <a:srgbClr val="3F3F3F"/>
      </a:lt1>
      <a:dk2>
        <a:srgbClr val="FFFFFF"/>
      </a:dk2>
      <a:lt2>
        <a:srgbClr val="3F3F3F"/>
      </a:lt2>
      <a:accent1>
        <a:srgbClr val="FFFFFF"/>
      </a:accent1>
      <a:accent2>
        <a:srgbClr val="D8D8D8"/>
      </a:accent2>
      <a:accent3>
        <a:srgbClr val="BFBFBF"/>
      </a:accent3>
      <a:accent4>
        <a:srgbClr val="8F8F8F"/>
      </a:accent4>
      <a:accent5>
        <a:srgbClr val="636363"/>
      </a:accent5>
      <a:accent6>
        <a:srgbClr val="3F3F3F"/>
      </a:accent6>
      <a:hlink>
        <a:srgbClr val="3F3F3F"/>
      </a:hlink>
      <a:folHlink>
        <a:srgbClr val="8B8B8B"/>
      </a:folHlink>
    </a:clrScheme>
    <a:fontScheme name="ユーザー定義 4">
      <a:majorFont>
        <a:latin typeface="Ropa Sans"/>
        <a:ea typeface="Spica Neue"/>
        <a:cs typeface=""/>
      </a:majorFont>
      <a:minorFont>
        <a:latin typeface="Ropa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Mira Contents">
  <a:themeElements>
    <a:clrScheme name="Mira">
      <a:dk1>
        <a:srgbClr val="3F3F3F"/>
      </a:dk1>
      <a:lt1>
        <a:sysClr val="window" lastClr="FFFFFF"/>
      </a:lt1>
      <a:dk2>
        <a:srgbClr val="3F3F3F"/>
      </a:dk2>
      <a:lt2>
        <a:srgbClr val="EEECE1"/>
      </a:lt2>
      <a:accent1>
        <a:srgbClr val="02B8AD"/>
      </a:accent1>
      <a:accent2>
        <a:srgbClr val="BBFF37"/>
      </a:accent2>
      <a:accent3>
        <a:srgbClr val="F00082"/>
      </a:accent3>
      <a:accent4>
        <a:srgbClr val="00B0F0"/>
      </a:accent4>
      <a:accent5>
        <a:srgbClr val="4BACC6"/>
      </a:accent5>
      <a:accent6>
        <a:srgbClr val="F79646"/>
      </a:accent6>
      <a:hlink>
        <a:srgbClr val="02B8AD"/>
      </a:hlink>
      <a:folHlink>
        <a:srgbClr val="BBFF37"/>
      </a:folHlink>
    </a:clrScheme>
    <a:fontScheme name="Mira">
      <a:majorFont>
        <a:latin typeface="Dense"/>
        <a:ea typeface="Capella Bold"/>
        <a:cs typeface=""/>
      </a:majorFont>
      <a:minorFont>
        <a:latin typeface="Encode Sans Narrow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B8AD">
            <a:alpha val="4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28466</TotalTime>
  <Words>946</Words>
  <Application>Microsoft Office PowerPoint</Application>
  <PresentationFormat>Custom</PresentationFormat>
  <Paragraphs>181</Paragraphs>
  <Slides>33</Slides>
  <Notes>1</Notes>
  <HiddenSlides>0</HiddenSlides>
  <MMClips>0</MMClips>
  <ScaleCrop>false</ScaleCrop>
  <HeadingPairs>
    <vt:vector size="6" baseType="variant">
      <vt:variant>
        <vt:lpstr>Fonts Used</vt:lpstr>
      </vt:variant>
      <vt:variant>
        <vt:i4>20</vt:i4>
      </vt:variant>
      <vt:variant>
        <vt:lpstr>Theme</vt:lpstr>
      </vt:variant>
      <vt:variant>
        <vt:i4>4</vt:i4>
      </vt:variant>
      <vt:variant>
        <vt:lpstr>Slide Titles</vt:lpstr>
      </vt:variant>
      <vt:variant>
        <vt:i4>33</vt:i4>
      </vt:variant>
    </vt:vector>
  </HeadingPairs>
  <TitlesOfParts>
    <vt:vector size="57" baseType="lpstr">
      <vt:lpstr>Capella Bold</vt:lpstr>
      <vt:lpstr>Capella Light</vt:lpstr>
      <vt:lpstr>Dense</vt:lpstr>
      <vt:lpstr>Encode Sans Narrow Light</vt:lpstr>
      <vt:lpstr>Microsoft JhengHei Light</vt:lpstr>
      <vt:lpstr>ＭＳ Ｐゴシック</vt:lpstr>
      <vt:lpstr>Spica Neue</vt:lpstr>
      <vt:lpstr>Algerian</vt:lpstr>
      <vt:lpstr>Aparajita</vt:lpstr>
      <vt:lpstr>Arial</vt:lpstr>
      <vt:lpstr>Arial Narrow</vt:lpstr>
      <vt:lpstr>Calibri</vt:lpstr>
      <vt:lpstr>Gisha</vt:lpstr>
      <vt:lpstr>Lato Regular</vt:lpstr>
      <vt:lpstr>Open Sans Light</vt:lpstr>
      <vt:lpstr>Orange LET</vt:lpstr>
      <vt:lpstr>Reenie Beanie</vt:lpstr>
      <vt:lpstr>Ropa Sans</vt:lpstr>
      <vt:lpstr>Times New Roman</vt:lpstr>
      <vt:lpstr>Wingdings</vt:lpstr>
      <vt:lpstr>Title</vt:lpstr>
      <vt:lpstr>Wallpaper</vt:lpstr>
      <vt:lpstr>Common</vt:lpstr>
      <vt:lpstr>Mira Contents</vt:lpstr>
      <vt:lpstr>“   “SISTEM INFORMASI GEOGRAFIS PEMETAAN JARINGAN JALAN KABUPATEN” </vt:lpstr>
      <vt:lpstr>LET’S BEGIN!</vt:lpstr>
      <vt:lpstr>PENDAHULUAN</vt:lpstr>
      <vt:lpstr>LATAR BELAKANG</vt:lpstr>
      <vt:lpstr>RUMUSAN MASALAH</vt:lpstr>
      <vt:lpstr>BATASAN MASALAH</vt:lpstr>
      <vt:lpstr>CONT</vt:lpstr>
      <vt:lpstr>TUJUAN PENELITIAN</vt:lpstr>
      <vt:lpstr>MANFAAT PENELITIAN</vt:lpstr>
      <vt:lpstr>CONT</vt:lpstr>
      <vt:lpstr>SISTEMATIKA PENULISAN</vt:lpstr>
      <vt:lpstr>LANDASAN TEORI</vt:lpstr>
      <vt:lpstr>PowerPoint Presentation</vt:lpstr>
      <vt:lpstr>METEDOLOGI PENELITIAN</vt:lpstr>
      <vt:lpstr>V-MODEL(GRAHAM,2006)</vt:lpstr>
      <vt:lpstr>ANALISA &amp; PERANCANGAN</vt:lpstr>
      <vt:lpstr>ANALISA SISTEM LAMA</vt:lpstr>
      <vt:lpstr>ANALISA SISTEM USULAN</vt:lpstr>
      <vt:lpstr>ANALISA SISTEM USULAN</vt:lpstr>
      <vt:lpstr>IMPLEMENTASI &amp; PENGUJIAN</vt:lpstr>
      <vt:lpstr>IMPLEMENTASI SISTEM</vt:lpstr>
      <vt:lpstr>IMPLEMENTASI SISTEM</vt:lpstr>
      <vt:lpstr>IMPLEMENTASI SISTEM</vt:lpstr>
      <vt:lpstr>IMPLEMENTASI SISTEM</vt:lpstr>
      <vt:lpstr>IMPLEMENTASI SISTEM</vt:lpstr>
      <vt:lpstr>IMPLEMENTASI SISTEM</vt:lpstr>
      <vt:lpstr>IMPLEMENTASI SISTEM</vt:lpstr>
      <vt:lpstr>IMPLEMENTASI SISTEM</vt:lpstr>
      <vt:lpstr>IMPLEMENTASI SISTEM</vt:lpstr>
      <vt:lpstr>PENUTUP</vt:lpstr>
      <vt:lpstr>KESIMPULAN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Rigel</dc:title>
  <dc:creator>Jun</dc:creator>
  <cp:lastModifiedBy>ANMILD^95</cp:lastModifiedBy>
  <cp:revision>409</cp:revision>
  <dcterms:created xsi:type="dcterms:W3CDTF">2015-02-26T15:14:38Z</dcterms:created>
  <dcterms:modified xsi:type="dcterms:W3CDTF">2020-01-07T02:12:57Z</dcterms:modified>
</cp:coreProperties>
</file>